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58" r:id="rId5"/>
    <p:sldId id="274" r:id="rId6"/>
    <p:sldId id="275" r:id="rId7"/>
    <p:sldId id="276" r:id="rId8"/>
    <p:sldId id="277" r:id="rId9"/>
    <p:sldId id="278" r:id="rId10"/>
    <p:sldId id="279" r:id="rId11"/>
    <p:sldId id="272" r:id="rId12"/>
    <p:sldId id="268" r:id="rId13"/>
    <p:sldId id="269" r:id="rId14"/>
    <p:sldId id="270" r:id="rId15"/>
    <p:sldId id="271" r:id="rId16"/>
    <p:sldId id="273" r:id="rId17"/>
  </p:sldIdLst>
  <p:sldSz cx="9144000" cy="5143500" type="screen16x9"/>
  <p:notesSz cx="6858000" cy="9144000"/>
  <p:embeddedFontLst>
    <p:embeddedFont>
      <p:font typeface="DM Sans" charset="0"/>
      <p:regular r:id="rId19"/>
    </p:embeddedFont>
    <p:embeddedFont>
      <p:font typeface="DM Mono" charset="0"/>
      <p:regular r:id="rId20"/>
    </p:embeddedFont>
    <p:embeddedFont>
      <p:font typeface="方正粗黑宋简体" pitchFamily="2" charset="-122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04" userDrawn="1">
          <p15:clr>
            <a:srgbClr val="747775"/>
          </p15:clr>
        </p15:guide>
        <p15:guide id="2" pos="2817" userDrawn="1">
          <p15:clr>
            <a:srgbClr val="747775"/>
          </p15:clr>
        </p15:guide>
        <p15:guide id="3" orient="horz" pos="1453" userDrawn="1">
          <p15:clr>
            <a:srgbClr val="747775"/>
          </p15:clr>
        </p15:guide>
        <p15:guide id="4" orient="horz" pos="244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120C"/>
    <a:srgbClr val="630D09"/>
    <a:srgbClr val="10487B"/>
    <a:srgbClr val="509DEA"/>
    <a:srgbClr val="2C80CE"/>
    <a:srgbClr val="0F5353"/>
    <a:srgbClr val="50DBD9"/>
    <a:srgbClr val="1AA8A8"/>
    <a:srgbClr val="FAFAFA"/>
    <a:srgbClr val="FBFB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44" autoAdjust="0"/>
  </p:normalViewPr>
  <p:slideViewPr>
    <p:cSldViewPr snapToGrid="0" showGuides="1">
      <p:cViewPr varScale="1">
        <p:scale>
          <a:sx n="84" d="100"/>
          <a:sy n="84" d="100"/>
        </p:scale>
        <p:origin x="-1402" y="-72"/>
      </p:cViewPr>
      <p:guideLst>
        <p:guide orient="horz" pos="1704"/>
        <p:guide orient="horz" pos="1453"/>
        <p:guide orient="horz" pos="2440"/>
        <p:guide pos="28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1</a:t>
            </a:r>
            <a:r>
              <a:rPr lang="zh-CN" altLang="en-US" dirty="0" smtClean="0"/>
              <a:t>、自我介绍，</a:t>
            </a:r>
            <a:r>
              <a:rPr lang="en-US" altLang="zh-CN" dirty="0" smtClean="0"/>
              <a:t>IBM</a:t>
            </a:r>
            <a:r>
              <a:rPr lang="zh-CN" altLang="en-US" dirty="0" smtClean="0"/>
              <a:t>离职创业选择物联网赛道落地智慧社区场景</a:t>
            </a:r>
            <a:endParaRPr lang="en-US" altLang="zh-C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、除了音乐没有辜负</a:t>
            </a:r>
            <a:r>
              <a:rPr lang="en-US" altLang="zh-CN" dirty="0" smtClean="0"/>
              <a:t>80</a:t>
            </a:r>
            <a:r>
              <a:rPr lang="zh-CN" altLang="en-US" dirty="0" smtClean="0"/>
              <a:t>，见证计算机及网络时代发展，从</a:t>
            </a:r>
            <a:r>
              <a:rPr lang="en-US" altLang="zh-CN" dirty="0" smtClean="0"/>
              <a:t>PC</a:t>
            </a:r>
            <a:r>
              <a:rPr lang="zh-CN" altLang="en-US" dirty="0" smtClean="0"/>
              <a:t>到网络</a:t>
            </a:r>
            <a:r>
              <a:rPr lang="zh-CN" altLang="en-US" baseline="0" dirty="0" smtClean="0"/>
              <a:t> 再到互联网，再到移动互联网，再到物联网和</a:t>
            </a:r>
            <a:r>
              <a:rPr lang="en-US" altLang="zh-CN" baseline="0" dirty="0" smtClean="0"/>
              <a:t>AI</a:t>
            </a:r>
            <a:r>
              <a:rPr lang="zh-CN" altLang="en-US" baseline="0" dirty="0" smtClean="0"/>
              <a:t>、大数据时代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90204"/>
              <a:buChar char="●"/>
              <a:defRPr/>
            </a:pPr>
            <a:r>
              <a:rPr lang="zh-CN" altLang="en-US" dirty="0" smtClean="0"/>
              <a:t>智慧社区</a:t>
            </a:r>
            <a:r>
              <a:rPr lang="en-US" altLang="zh-CN" dirty="0" smtClean="0"/>
              <a:t>SAAS</a:t>
            </a:r>
            <a:r>
              <a:rPr lang="zh-CN" altLang="en-US" dirty="0" smtClean="0"/>
              <a:t>云平台软件开发技术架构和数据存储技术选型</a:t>
            </a:r>
            <a:endParaRPr lang="en-US" altLang="zh-CN" sz="1100" b="0" i="0" u="none" strike="noStrike" cap="none" dirty="0" smtClean="0">
              <a:solidFill>
                <a:srgbClr val="00000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  <a:p>
            <a:r>
              <a:rPr lang="en-US" altLang="zh-CN" sz="1100" b="0" i="0" u="none" strike="noStrike" cap="none" dirty="0" smtClean="0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2013</a:t>
            </a:r>
            <a:r>
              <a:rPr lang="zh-CN" altLang="en-US" sz="1100" b="0" i="0" u="none" strike="noStrike" cap="none" dirty="0" smtClean="0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年</a:t>
            </a:r>
            <a:r>
              <a:rPr lang="en-US" altLang="zh-CN" sz="1100" b="0" i="0" u="none" strike="noStrike" cap="none" dirty="0" smtClean="0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5</a:t>
            </a:r>
            <a:r>
              <a:rPr lang="zh-CN" altLang="en-US" sz="1100" b="0" i="0" u="none" strike="noStrike" cap="none" dirty="0" smtClean="0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月</a:t>
            </a:r>
            <a:r>
              <a:rPr lang="en-US" altLang="zh-CN" sz="1100" b="0" i="0" u="none" strike="noStrike" cap="none" dirty="0" smtClean="0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17</a:t>
            </a:r>
            <a:r>
              <a:rPr lang="zh-CN" altLang="en-US" sz="1100" b="0" i="0" u="none" strike="noStrike" cap="none" dirty="0" smtClean="0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日，支付宝最后一台</a:t>
            </a:r>
            <a:r>
              <a:rPr lang="en-US" altLang="zh-CN" sz="1100" b="0" i="0" u="none" strike="noStrike" cap="none" dirty="0" smtClean="0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IBM</a:t>
            </a:r>
            <a:r>
              <a:rPr lang="zh-CN" altLang="en-US" sz="1100" b="0" i="0" u="none" strike="noStrike" cap="none" dirty="0" smtClean="0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小型机在下线，标志着阿里“去</a:t>
            </a:r>
            <a:r>
              <a:rPr lang="en-US" altLang="zh-CN" sz="1100" b="0" i="0" u="none" strike="noStrike" cap="none" dirty="0" smtClean="0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IOE”</a:t>
            </a:r>
            <a:r>
              <a:rPr lang="zh-CN" altLang="en-US" sz="1100" b="0" i="0" u="none" strike="noStrike" cap="none" dirty="0" smtClean="0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完成，这一过程仅仅历时三年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816fdebf27_3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2816fdebf27_3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USTOM_2">
    <p:bg>
      <p:bgPr>
        <a:solidFill>
          <a:srgbClr val="FAFAFA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581400" y="100850"/>
            <a:ext cx="5479101" cy="495097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"/>
          <p:cNvSpPr txBox="1">
            <a:spLocks noGrp="1"/>
          </p:cNvSpPr>
          <p:nvPr>
            <p:ph type="sldNum" idx="12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558800" y="4357050"/>
            <a:ext cx="4223100" cy="26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2066700" y="16050"/>
            <a:ext cx="7077300" cy="5111400"/>
          </a:xfrm>
          <a:prstGeom prst="rect">
            <a:avLst/>
          </a:prstGeom>
          <a:gradFill>
            <a:gsLst>
              <a:gs pos="0">
                <a:srgbClr val="FAFAFA"/>
              </a:gs>
              <a:gs pos="100000">
                <a:srgbClr val="FAFAFA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" name="Google Shape;40;p2"/>
          <p:cNvSpPr txBox="1">
            <a:spLocks noGrp="1"/>
          </p:cNvSpPr>
          <p:nvPr>
            <p:ph type="title"/>
          </p:nvPr>
        </p:nvSpPr>
        <p:spPr>
          <a:xfrm>
            <a:off x="498000" y="1664850"/>
            <a:ext cx="5358900" cy="12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Font typeface="DM Sans"/>
              <a:buNone/>
              <a:defRPr sz="4500" b="1">
                <a:latin typeface="DM Sans"/>
                <a:ea typeface="DM Sans"/>
                <a:cs typeface="DM Sans"/>
                <a:sym typeface="DM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Font typeface="DM Sans"/>
              <a:buNone/>
              <a:defRPr sz="4500" b="1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Font typeface="DM Sans"/>
              <a:buNone/>
              <a:defRPr sz="4500" b="1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Font typeface="DM Sans"/>
              <a:buNone/>
              <a:defRPr sz="4500" b="1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Font typeface="DM Sans"/>
              <a:buNone/>
              <a:defRPr sz="4500" b="1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Font typeface="DM Sans"/>
              <a:buNone/>
              <a:defRPr sz="4500" b="1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Font typeface="DM Sans"/>
              <a:buNone/>
              <a:defRPr sz="4500" b="1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Font typeface="DM Sans"/>
              <a:buNone/>
              <a:defRPr sz="4500" b="1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Font typeface="DM Sans"/>
              <a:buNone/>
              <a:defRPr sz="45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41" name="Google Shape;41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8000" y="367025"/>
            <a:ext cx="2694451" cy="42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Graphic | 2 Column | 01" type="secHead">
  <p:cSld name="SECTION_HEADER">
    <p:bg>
      <p:bgPr>
        <a:solidFill>
          <a:srgbClr val="FAFAFA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>
            <a:spLocks noGrp="1"/>
          </p:cNvSpPr>
          <p:nvPr>
            <p:ph type="pic" idx="2"/>
          </p:nvPr>
        </p:nvSpPr>
        <p:spPr>
          <a:xfrm>
            <a:off x="5016500" y="654550"/>
            <a:ext cx="3568200" cy="39516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11"/>
          <p:cNvSpPr txBox="1">
            <a:spLocks noGrp="1"/>
          </p:cNvSpPr>
          <p:nvPr>
            <p:ph type="subTitle" idx="1"/>
          </p:nvPr>
        </p:nvSpPr>
        <p:spPr>
          <a:xfrm>
            <a:off x="566922" y="402325"/>
            <a:ext cx="25554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3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1"/>
          <p:cNvSpPr txBox="1">
            <a:spLocks noGrp="1"/>
          </p:cNvSpPr>
          <p:nvPr>
            <p:ph type="title"/>
          </p:nvPr>
        </p:nvSpPr>
        <p:spPr>
          <a:xfrm>
            <a:off x="563310" y="584175"/>
            <a:ext cx="39252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DM Sans SemiBold"/>
              <a:buNone/>
              <a:defRPr sz="29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1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  <p:sp>
        <p:nvSpPr>
          <p:cNvPr id="122" name="Google Shape;122;p11"/>
          <p:cNvSpPr txBox="1">
            <a:spLocks noGrp="1"/>
          </p:cNvSpPr>
          <p:nvPr>
            <p:ph type="sldNum" idx="4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123" name="Google Shape;123;p11"/>
          <p:cNvSpPr txBox="1">
            <a:spLocks noGrp="1"/>
          </p:cNvSpPr>
          <p:nvPr>
            <p:ph type="body" idx="5"/>
          </p:nvPr>
        </p:nvSpPr>
        <p:spPr>
          <a:xfrm>
            <a:off x="566750" y="1979675"/>
            <a:ext cx="4134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Graphic | 2 Column | 02">
  <p:cSld name="SECTION_HEADER_1">
    <p:bg>
      <p:bgPr>
        <a:solidFill>
          <a:srgbClr val="FAFAFA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>
            <a:spLocks noGrp="1"/>
          </p:cNvSpPr>
          <p:nvPr>
            <p:ph type="pic" idx="2"/>
          </p:nvPr>
        </p:nvSpPr>
        <p:spPr>
          <a:xfrm>
            <a:off x="571500" y="420075"/>
            <a:ext cx="3925200" cy="42936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12"/>
          <p:cNvSpPr txBox="1">
            <a:spLocks noGrp="1"/>
          </p:cNvSpPr>
          <p:nvPr>
            <p:ph type="subTitle" idx="1"/>
          </p:nvPr>
        </p:nvSpPr>
        <p:spPr>
          <a:xfrm>
            <a:off x="4725250" y="402325"/>
            <a:ext cx="25797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ubTitle" idx="3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title"/>
          </p:nvPr>
        </p:nvSpPr>
        <p:spPr>
          <a:xfrm>
            <a:off x="4730496" y="584175"/>
            <a:ext cx="39252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DM Sans SemiBold"/>
              <a:buNone/>
              <a:defRPr sz="29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9" name="Google Shape;129;p1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2"/>
          <p:cNvSpPr txBox="1">
            <a:spLocks noGrp="1"/>
          </p:cNvSpPr>
          <p:nvPr>
            <p:ph type="sldNum" idx="12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  <p:sp>
        <p:nvSpPr>
          <p:cNvPr id="131" name="Google Shape;131;p12"/>
          <p:cNvSpPr txBox="1">
            <a:spLocks noGrp="1"/>
          </p:cNvSpPr>
          <p:nvPr>
            <p:ph type="sldNum" idx="4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132" name="Google Shape;132;p12"/>
          <p:cNvSpPr txBox="1">
            <a:spLocks noGrp="1"/>
          </p:cNvSpPr>
          <p:nvPr>
            <p:ph type="body" idx="5"/>
          </p:nvPr>
        </p:nvSpPr>
        <p:spPr>
          <a:xfrm>
            <a:off x="4737658" y="1979675"/>
            <a:ext cx="4134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Graphic | 2 Column | 03">
  <p:cSld name="SECTION_HEADER_1_1">
    <p:bg>
      <p:bgPr>
        <a:solidFill>
          <a:srgbClr val="FAFAFA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>
            <a:spLocks noGrp="1"/>
          </p:cNvSpPr>
          <p:nvPr>
            <p:ph type="pic" idx="2"/>
          </p:nvPr>
        </p:nvSpPr>
        <p:spPr>
          <a:xfrm>
            <a:off x="571500" y="1707800"/>
            <a:ext cx="4813200" cy="30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 txBox="1">
            <a:spLocks noGrp="1"/>
          </p:cNvSpPr>
          <p:nvPr>
            <p:ph type="sldNum" idx="12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sldNum" idx="3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4"/>
          </p:nvPr>
        </p:nvSpPr>
        <p:spPr>
          <a:xfrm>
            <a:off x="566922" y="402325"/>
            <a:ext cx="25554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/>
          </p:nvPr>
        </p:nvSpPr>
        <p:spPr>
          <a:xfrm>
            <a:off x="563290" y="584175"/>
            <a:ext cx="78954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DM Sans SemiBold"/>
              <a:buNone/>
              <a:defRPr sz="29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body" idx="5"/>
          </p:nvPr>
        </p:nvSpPr>
        <p:spPr>
          <a:xfrm>
            <a:off x="5519750" y="1694967"/>
            <a:ext cx="34170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Graphic | 2 Column | 04">
  <p:cSld name="SECTION_HEADER_2">
    <p:bg>
      <p:bgPr>
        <a:solidFill>
          <a:srgbClr val="FAFAFA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>
            <a:spLocks noGrp="1"/>
          </p:cNvSpPr>
          <p:nvPr>
            <p:ph type="pic" idx="2"/>
          </p:nvPr>
        </p:nvSpPr>
        <p:spPr>
          <a:xfrm>
            <a:off x="572825" y="1492825"/>
            <a:ext cx="3925200" cy="19092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14"/>
          <p:cNvSpPr>
            <a:spLocks noGrp="1"/>
          </p:cNvSpPr>
          <p:nvPr>
            <p:ph type="pic" idx="3"/>
          </p:nvPr>
        </p:nvSpPr>
        <p:spPr>
          <a:xfrm>
            <a:off x="4655900" y="1492825"/>
            <a:ext cx="3925200" cy="19092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14"/>
          <p:cNvSpPr txBox="1">
            <a:spLocks noGrp="1"/>
          </p:cNvSpPr>
          <p:nvPr>
            <p:ph type="subTitle" idx="1"/>
          </p:nvPr>
        </p:nvSpPr>
        <p:spPr>
          <a:xfrm>
            <a:off x="566922" y="402325"/>
            <a:ext cx="25554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4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/>
          </p:nvPr>
        </p:nvSpPr>
        <p:spPr>
          <a:xfrm>
            <a:off x="563310" y="584175"/>
            <a:ext cx="66567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DM Sans SemiBold"/>
              <a:buNone/>
              <a:defRPr sz="29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1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4"/>
          <p:cNvSpPr txBox="1">
            <a:spLocks noGrp="1"/>
          </p:cNvSpPr>
          <p:nvPr>
            <p:ph type="sldNum" idx="12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  <p:sp>
        <p:nvSpPr>
          <p:cNvPr id="150" name="Google Shape;150;p14"/>
          <p:cNvSpPr txBox="1">
            <a:spLocks noGrp="1"/>
          </p:cNvSpPr>
          <p:nvPr>
            <p:ph type="sldNum" idx="5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151" name="Google Shape;151;p14"/>
          <p:cNvSpPr txBox="1">
            <a:spLocks noGrp="1"/>
          </p:cNvSpPr>
          <p:nvPr>
            <p:ph type="body" idx="6"/>
          </p:nvPr>
        </p:nvSpPr>
        <p:spPr>
          <a:xfrm>
            <a:off x="566750" y="3549625"/>
            <a:ext cx="3925200" cy="12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body" idx="7"/>
          </p:nvPr>
        </p:nvSpPr>
        <p:spPr>
          <a:xfrm>
            <a:off x="4681550" y="3549625"/>
            <a:ext cx="3925200" cy="12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Graphic | 3 Column | 05">
  <p:cSld name="SECTION_HEADER_2_1">
    <p:bg>
      <p:bgPr>
        <a:solidFill>
          <a:srgbClr val="FAFAFA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>
            <a:spLocks noGrp="1"/>
          </p:cNvSpPr>
          <p:nvPr>
            <p:ph type="pic" idx="2"/>
          </p:nvPr>
        </p:nvSpPr>
        <p:spPr>
          <a:xfrm>
            <a:off x="566175" y="1499500"/>
            <a:ext cx="2570400" cy="18984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15"/>
          <p:cNvSpPr>
            <a:spLocks noGrp="1"/>
          </p:cNvSpPr>
          <p:nvPr>
            <p:ph type="pic" idx="3"/>
          </p:nvPr>
        </p:nvSpPr>
        <p:spPr>
          <a:xfrm>
            <a:off x="3283800" y="1499500"/>
            <a:ext cx="2570400" cy="18984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15"/>
          <p:cNvSpPr>
            <a:spLocks noGrp="1"/>
          </p:cNvSpPr>
          <p:nvPr>
            <p:ph type="pic" idx="4"/>
          </p:nvPr>
        </p:nvSpPr>
        <p:spPr>
          <a:xfrm>
            <a:off x="6008075" y="1499500"/>
            <a:ext cx="2570400" cy="18984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>
            <a:off x="566922" y="402325"/>
            <a:ext cx="25704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sldNum" idx="12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5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title"/>
          </p:nvPr>
        </p:nvSpPr>
        <p:spPr>
          <a:xfrm>
            <a:off x="563310" y="584175"/>
            <a:ext cx="66567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DM Sans SemiBold"/>
              <a:buNone/>
              <a:defRPr sz="29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61" name="Google Shape;161;p1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5"/>
          <p:cNvSpPr txBox="1">
            <a:spLocks noGrp="1"/>
          </p:cNvSpPr>
          <p:nvPr>
            <p:ph type="sldNum" idx="6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163" name="Google Shape;163;p15"/>
          <p:cNvSpPr txBox="1">
            <a:spLocks noGrp="1"/>
          </p:cNvSpPr>
          <p:nvPr>
            <p:ph type="body" idx="7"/>
          </p:nvPr>
        </p:nvSpPr>
        <p:spPr>
          <a:xfrm>
            <a:off x="566750" y="3549625"/>
            <a:ext cx="2570400" cy="12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body" idx="8"/>
          </p:nvPr>
        </p:nvSpPr>
        <p:spPr>
          <a:xfrm>
            <a:off x="3283800" y="3549625"/>
            <a:ext cx="2570400" cy="12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body" idx="9"/>
          </p:nvPr>
        </p:nvSpPr>
        <p:spPr>
          <a:xfrm>
            <a:off x="6000850" y="3549625"/>
            <a:ext cx="2570400" cy="12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| 06">
  <p:cSld name="CUSTOM_6">
    <p:bg>
      <p:bgPr>
        <a:solidFill>
          <a:srgbClr val="FAFAFA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>
            <a:spLocks noGrp="1"/>
          </p:cNvSpPr>
          <p:nvPr>
            <p:ph type="pic" idx="2"/>
          </p:nvPr>
        </p:nvSpPr>
        <p:spPr>
          <a:xfrm>
            <a:off x="572825" y="412975"/>
            <a:ext cx="8011800" cy="42897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16"/>
          <p:cNvSpPr txBox="1">
            <a:spLocks noGrp="1"/>
          </p:cNvSpPr>
          <p:nvPr>
            <p:ph type="sldNum" idx="12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l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l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l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l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l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l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l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l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  <p:sp>
        <p:nvSpPr>
          <p:cNvPr id="169" name="Google Shape;169;p16"/>
          <p:cNvSpPr txBox="1">
            <a:spLocks noGrp="1"/>
          </p:cNvSpPr>
          <p:nvPr>
            <p:ph type="subTitle" idx="1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170" name="Google Shape;170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6"/>
          <p:cNvSpPr txBox="1">
            <a:spLocks noGrp="1"/>
          </p:cNvSpPr>
          <p:nvPr>
            <p:ph type="sldNum" idx="3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Graphic | 1 Column | 07">
  <p:cSld name="CUSTOM_5_1">
    <p:bg>
      <p:bgPr>
        <a:solidFill>
          <a:srgbClr val="FAFAFA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>
            <a:spLocks noGrp="1"/>
          </p:cNvSpPr>
          <p:nvPr>
            <p:ph type="pic" idx="2"/>
          </p:nvPr>
        </p:nvSpPr>
        <p:spPr>
          <a:xfrm>
            <a:off x="572825" y="1645225"/>
            <a:ext cx="8013000" cy="30654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17"/>
          <p:cNvSpPr txBox="1">
            <a:spLocks noGrp="1"/>
          </p:cNvSpPr>
          <p:nvPr>
            <p:ph type="subTitle" idx="1"/>
          </p:nvPr>
        </p:nvSpPr>
        <p:spPr>
          <a:xfrm>
            <a:off x="566922" y="402325"/>
            <a:ext cx="25695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sldNum" idx="12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l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l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l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l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l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l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l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l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  <p:sp>
        <p:nvSpPr>
          <p:cNvPr id="176" name="Google Shape;176;p17"/>
          <p:cNvSpPr txBox="1">
            <a:spLocks noGrp="1"/>
          </p:cNvSpPr>
          <p:nvPr>
            <p:ph type="subTitle" idx="3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title"/>
          </p:nvPr>
        </p:nvSpPr>
        <p:spPr>
          <a:xfrm>
            <a:off x="563310" y="584175"/>
            <a:ext cx="66573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DM Sans SemiBold"/>
              <a:buNone/>
              <a:defRPr sz="29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78" name="Google Shape;178;p1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"/>
          <p:cNvSpPr txBox="1">
            <a:spLocks noGrp="1"/>
          </p:cNvSpPr>
          <p:nvPr>
            <p:ph type="sldNum" idx="4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Graphic | 2 Column | 08">
  <p:cSld name="CUSTOM_5_1_1">
    <p:bg>
      <p:bgPr>
        <a:solidFill>
          <a:srgbClr val="FAFAFA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>
            <a:spLocks noGrp="1"/>
          </p:cNvSpPr>
          <p:nvPr>
            <p:ph type="pic" idx="2"/>
          </p:nvPr>
        </p:nvSpPr>
        <p:spPr>
          <a:xfrm>
            <a:off x="572825" y="1642400"/>
            <a:ext cx="3930300" cy="3065400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18"/>
          <p:cNvSpPr>
            <a:spLocks noGrp="1"/>
          </p:cNvSpPr>
          <p:nvPr>
            <p:ph type="pic" idx="3"/>
          </p:nvPr>
        </p:nvSpPr>
        <p:spPr>
          <a:xfrm>
            <a:off x="4655900" y="1642400"/>
            <a:ext cx="3930300" cy="3065400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18"/>
          <p:cNvSpPr txBox="1">
            <a:spLocks noGrp="1"/>
          </p:cNvSpPr>
          <p:nvPr>
            <p:ph type="subTitle" idx="1"/>
          </p:nvPr>
        </p:nvSpPr>
        <p:spPr>
          <a:xfrm>
            <a:off x="566922" y="402325"/>
            <a:ext cx="25554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4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563310" y="584175"/>
            <a:ext cx="66567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DM Sans SemiBold"/>
              <a:buNone/>
              <a:defRPr sz="29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86" name="Google Shape;186;p1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8"/>
          <p:cNvSpPr txBox="1">
            <a:spLocks noGrp="1"/>
          </p:cNvSpPr>
          <p:nvPr>
            <p:ph type="sldNum" idx="12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  <p:sp>
        <p:nvSpPr>
          <p:cNvPr id="188" name="Google Shape;188;p18"/>
          <p:cNvSpPr txBox="1">
            <a:spLocks noGrp="1"/>
          </p:cNvSpPr>
          <p:nvPr>
            <p:ph type="sldNum" idx="5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Graphic | 3 Column | 09">
  <p:cSld name="CUSTOM_5_1_1_2">
    <p:bg>
      <p:bgPr>
        <a:solidFill>
          <a:srgbClr val="FAFAFA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>
            <a:spLocks noGrp="1"/>
          </p:cNvSpPr>
          <p:nvPr>
            <p:ph type="pic" idx="2"/>
          </p:nvPr>
        </p:nvSpPr>
        <p:spPr>
          <a:xfrm>
            <a:off x="564550" y="1642400"/>
            <a:ext cx="2569200" cy="3065400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19"/>
          <p:cNvSpPr>
            <a:spLocks noGrp="1"/>
          </p:cNvSpPr>
          <p:nvPr>
            <p:ph type="pic" idx="3"/>
          </p:nvPr>
        </p:nvSpPr>
        <p:spPr>
          <a:xfrm>
            <a:off x="3295500" y="1642400"/>
            <a:ext cx="2569200" cy="3065400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19"/>
          <p:cNvSpPr>
            <a:spLocks noGrp="1"/>
          </p:cNvSpPr>
          <p:nvPr>
            <p:ph type="pic" idx="4"/>
          </p:nvPr>
        </p:nvSpPr>
        <p:spPr>
          <a:xfrm>
            <a:off x="6006450" y="1642400"/>
            <a:ext cx="2569200" cy="3065400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19"/>
          <p:cNvSpPr txBox="1">
            <a:spLocks noGrp="1"/>
          </p:cNvSpPr>
          <p:nvPr>
            <p:ph type="subTitle" idx="1"/>
          </p:nvPr>
        </p:nvSpPr>
        <p:spPr>
          <a:xfrm>
            <a:off x="566922" y="402325"/>
            <a:ext cx="25692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194" name="Google Shape;194;p19"/>
          <p:cNvSpPr txBox="1">
            <a:spLocks noGrp="1"/>
          </p:cNvSpPr>
          <p:nvPr>
            <p:ph type="subTitle" idx="5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title"/>
          </p:nvPr>
        </p:nvSpPr>
        <p:spPr>
          <a:xfrm>
            <a:off x="563310" y="584175"/>
            <a:ext cx="66573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DM Sans SemiBold"/>
              <a:buNone/>
              <a:defRPr sz="29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96" name="Google Shape;196;p1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9"/>
          <p:cNvSpPr txBox="1">
            <a:spLocks noGrp="1"/>
          </p:cNvSpPr>
          <p:nvPr>
            <p:ph type="sldNum" idx="12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  <p:sp>
        <p:nvSpPr>
          <p:cNvPr id="198" name="Google Shape;198;p19"/>
          <p:cNvSpPr txBox="1">
            <a:spLocks noGrp="1"/>
          </p:cNvSpPr>
          <p:nvPr>
            <p:ph type="sldNum" idx="6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| 1 Column | 11">
  <p:cSld name="CUSTOM_5_1_1_1">
    <p:bg>
      <p:bgPr>
        <a:solidFill>
          <a:srgbClr val="FAFAFA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 txBox="1">
            <a:spLocks noGrp="1"/>
          </p:cNvSpPr>
          <p:nvPr>
            <p:ph type="subTitle" idx="1"/>
          </p:nvPr>
        </p:nvSpPr>
        <p:spPr>
          <a:xfrm>
            <a:off x="566922" y="402325"/>
            <a:ext cx="25695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subTitle" idx="2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209" name="Google Shape;209;p2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 txBox="1">
            <a:spLocks noGrp="1"/>
          </p:cNvSpPr>
          <p:nvPr>
            <p:ph type="title"/>
          </p:nvPr>
        </p:nvSpPr>
        <p:spPr>
          <a:xfrm>
            <a:off x="563294" y="584175"/>
            <a:ext cx="64287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DM Sans SemiBold"/>
              <a:buNone/>
              <a:defRPr sz="29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ldNum" idx="12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  <p:sp>
        <p:nvSpPr>
          <p:cNvPr id="212" name="Google Shape;212;p21"/>
          <p:cNvSpPr txBox="1">
            <a:spLocks noGrp="1"/>
          </p:cNvSpPr>
          <p:nvPr>
            <p:ph type="sldNum" idx="3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213" name="Google Shape;213;p21"/>
          <p:cNvSpPr txBox="1">
            <a:spLocks noGrp="1"/>
          </p:cNvSpPr>
          <p:nvPr>
            <p:ph type="body" idx="4"/>
          </p:nvPr>
        </p:nvSpPr>
        <p:spPr>
          <a:xfrm>
            <a:off x="566750" y="1598675"/>
            <a:ext cx="79722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CUSTOM_3">
    <p:bg>
      <p:bgPr>
        <a:solidFill>
          <a:srgbClr val="FAFAFA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649055" y="0"/>
            <a:ext cx="4495540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6120000" algn="bl" rotWithShape="0">
              <a:srgbClr val="620D09">
                <a:alpha val="50000"/>
              </a:srgbClr>
            </a:outerShdw>
          </a:effectLst>
        </p:spPr>
      </p:pic>
      <p:sp>
        <p:nvSpPr>
          <p:cNvPr id="44" name="Google Shape;44;p3"/>
          <p:cNvSpPr/>
          <p:nvPr/>
        </p:nvSpPr>
        <p:spPr>
          <a:xfrm>
            <a:off x="4575050" y="-13750"/>
            <a:ext cx="4542000" cy="5157300"/>
          </a:xfrm>
          <a:prstGeom prst="rect">
            <a:avLst/>
          </a:prstGeom>
          <a:gradFill>
            <a:gsLst>
              <a:gs pos="0">
                <a:srgbClr val="FAFAFA"/>
              </a:gs>
              <a:gs pos="100000">
                <a:srgbClr val="FAFAFA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864350" y="790700"/>
            <a:ext cx="4098300" cy="2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566750" y="962000"/>
            <a:ext cx="2100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ubTitle" idx="2"/>
          </p:nvPr>
        </p:nvSpPr>
        <p:spPr>
          <a:xfrm>
            <a:off x="566750" y="1336275"/>
            <a:ext cx="210000" cy="15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subTitle" idx="3"/>
          </p:nvPr>
        </p:nvSpPr>
        <p:spPr>
          <a:xfrm>
            <a:off x="566750" y="1754650"/>
            <a:ext cx="210000" cy="15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4"/>
          </p:nvPr>
        </p:nvSpPr>
        <p:spPr>
          <a:xfrm>
            <a:off x="566750" y="2173025"/>
            <a:ext cx="210000" cy="15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3"/>
          <p:cNvCxnSpPr/>
          <p:nvPr/>
        </p:nvCxnSpPr>
        <p:spPr>
          <a:xfrm>
            <a:off x="571500" y="3424125"/>
            <a:ext cx="27135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2" name="Google Shape;52;p3"/>
          <p:cNvSpPr txBox="1">
            <a:spLocks noGrp="1"/>
          </p:cNvSpPr>
          <p:nvPr>
            <p:ph type="subTitle" idx="5"/>
          </p:nvPr>
        </p:nvSpPr>
        <p:spPr>
          <a:xfrm>
            <a:off x="566025" y="3607000"/>
            <a:ext cx="38139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12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12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12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12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12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1200"/>
              </a:spcBef>
              <a:spcAft>
                <a:spcPts val="120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 idx="6"/>
          </p:nvPr>
        </p:nvSpPr>
        <p:spPr>
          <a:xfrm>
            <a:off x="864350" y="1209075"/>
            <a:ext cx="4098300" cy="2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 idx="7"/>
          </p:nvPr>
        </p:nvSpPr>
        <p:spPr>
          <a:xfrm>
            <a:off x="864350" y="1627450"/>
            <a:ext cx="4098300" cy="2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title" idx="8"/>
          </p:nvPr>
        </p:nvSpPr>
        <p:spPr>
          <a:xfrm>
            <a:off x="864350" y="2045825"/>
            <a:ext cx="4098300" cy="2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subTitle" idx="9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3"/>
          </p:nvPr>
        </p:nvSpPr>
        <p:spPr>
          <a:xfrm>
            <a:off x="566922" y="402325"/>
            <a:ext cx="25554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sldNum" idx="14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| 2 Column | 12">
  <p:cSld name="CUSTOM_5_1_1_1_1">
    <p:bg>
      <p:bgPr>
        <a:solidFill>
          <a:srgbClr val="FAFAFA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 txBox="1">
            <a:spLocks noGrp="1"/>
          </p:cNvSpPr>
          <p:nvPr>
            <p:ph type="subTitle" idx="1"/>
          </p:nvPr>
        </p:nvSpPr>
        <p:spPr>
          <a:xfrm>
            <a:off x="566922" y="402325"/>
            <a:ext cx="25695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subTitle" idx="2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217" name="Google Shape;217;p2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 txBox="1">
            <a:spLocks noGrp="1"/>
          </p:cNvSpPr>
          <p:nvPr>
            <p:ph type="title"/>
          </p:nvPr>
        </p:nvSpPr>
        <p:spPr>
          <a:xfrm>
            <a:off x="563310" y="584175"/>
            <a:ext cx="66567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DM Sans SemiBold"/>
              <a:buNone/>
              <a:defRPr sz="29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2"/>
          <p:cNvSpPr txBox="1">
            <a:spLocks noGrp="1"/>
          </p:cNvSpPr>
          <p:nvPr>
            <p:ph type="sldNum" idx="12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  <p:sp>
        <p:nvSpPr>
          <p:cNvPr id="220" name="Google Shape;220;p22"/>
          <p:cNvSpPr txBox="1">
            <a:spLocks noGrp="1"/>
          </p:cNvSpPr>
          <p:nvPr>
            <p:ph type="sldNum" idx="3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221" name="Google Shape;221;p22"/>
          <p:cNvSpPr txBox="1">
            <a:spLocks noGrp="1"/>
          </p:cNvSpPr>
          <p:nvPr>
            <p:ph type="body" idx="4"/>
          </p:nvPr>
        </p:nvSpPr>
        <p:spPr>
          <a:xfrm>
            <a:off x="566750" y="1598592"/>
            <a:ext cx="3925200" cy="29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body" idx="5"/>
          </p:nvPr>
        </p:nvSpPr>
        <p:spPr>
          <a:xfrm>
            <a:off x="4681550" y="1598592"/>
            <a:ext cx="3925200" cy="29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| 3 Column | 13">
  <p:cSld name="CUSTOM_5_1_1_1_1_1">
    <p:bg>
      <p:bgPr>
        <a:solidFill>
          <a:srgbClr val="FAFAFA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>
            <a:spLocks noGrp="1"/>
          </p:cNvSpPr>
          <p:nvPr>
            <p:ph type="subTitle" idx="1"/>
          </p:nvPr>
        </p:nvSpPr>
        <p:spPr>
          <a:xfrm>
            <a:off x="566922" y="402325"/>
            <a:ext cx="25725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225" name="Google Shape;225;p23"/>
          <p:cNvSpPr txBox="1">
            <a:spLocks noGrp="1"/>
          </p:cNvSpPr>
          <p:nvPr>
            <p:ph type="subTitle" idx="2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226" name="Google Shape;226;p2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3"/>
          <p:cNvSpPr txBox="1">
            <a:spLocks noGrp="1"/>
          </p:cNvSpPr>
          <p:nvPr>
            <p:ph type="title"/>
          </p:nvPr>
        </p:nvSpPr>
        <p:spPr>
          <a:xfrm>
            <a:off x="563310" y="584175"/>
            <a:ext cx="66567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DM Sans SemiBold"/>
              <a:buNone/>
              <a:defRPr sz="29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sldNum" idx="12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  <p:sp>
        <p:nvSpPr>
          <p:cNvPr id="229" name="Google Shape;229;p23"/>
          <p:cNvSpPr txBox="1">
            <a:spLocks noGrp="1"/>
          </p:cNvSpPr>
          <p:nvPr>
            <p:ph type="sldNum" idx="3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230" name="Google Shape;230;p23"/>
          <p:cNvSpPr txBox="1">
            <a:spLocks noGrp="1"/>
          </p:cNvSpPr>
          <p:nvPr>
            <p:ph type="body" idx="4"/>
          </p:nvPr>
        </p:nvSpPr>
        <p:spPr>
          <a:xfrm>
            <a:off x="566750" y="1604462"/>
            <a:ext cx="2570400" cy="296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31" name="Google Shape;231;p23"/>
          <p:cNvSpPr txBox="1">
            <a:spLocks noGrp="1"/>
          </p:cNvSpPr>
          <p:nvPr>
            <p:ph type="body" idx="5"/>
          </p:nvPr>
        </p:nvSpPr>
        <p:spPr>
          <a:xfrm>
            <a:off x="3283800" y="1604462"/>
            <a:ext cx="2570400" cy="296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32" name="Google Shape;232;p23"/>
          <p:cNvSpPr txBox="1">
            <a:spLocks noGrp="1"/>
          </p:cNvSpPr>
          <p:nvPr>
            <p:ph type="body" idx="6"/>
          </p:nvPr>
        </p:nvSpPr>
        <p:spPr>
          <a:xfrm>
            <a:off x="6000850" y="1604462"/>
            <a:ext cx="2570400" cy="296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with background | 1 Column | 14">
  <p:cSld name="CUSTOM_5_1_1_1_4">
    <p:bg>
      <p:bgPr>
        <a:solidFill>
          <a:srgbClr val="FAFAFA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"/>
          <p:cNvSpPr>
            <a:spLocks noGrp="1"/>
          </p:cNvSpPr>
          <p:nvPr>
            <p:ph type="pic" idx="2"/>
          </p:nvPr>
        </p:nvSpPr>
        <p:spPr>
          <a:xfrm>
            <a:off x="0" y="1225159"/>
            <a:ext cx="9144000" cy="3498000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Google Shape;235;p24"/>
          <p:cNvSpPr txBox="1">
            <a:spLocks noGrp="1"/>
          </p:cNvSpPr>
          <p:nvPr>
            <p:ph type="subTitle" idx="1"/>
          </p:nvPr>
        </p:nvSpPr>
        <p:spPr>
          <a:xfrm>
            <a:off x="566922" y="402325"/>
            <a:ext cx="25695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subTitle" idx="3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237" name="Google Shape;237;p2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4"/>
          <p:cNvSpPr txBox="1">
            <a:spLocks noGrp="1"/>
          </p:cNvSpPr>
          <p:nvPr>
            <p:ph type="title"/>
          </p:nvPr>
        </p:nvSpPr>
        <p:spPr>
          <a:xfrm>
            <a:off x="563294" y="584175"/>
            <a:ext cx="64287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DM Sans SemiBold"/>
              <a:buNone/>
              <a:defRPr sz="29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sldNum" idx="12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  <p:sp>
        <p:nvSpPr>
          <p:cNvPr id="240" name="Google Shape;240;p24"/>
          <p:cNvSpPr txBox="1">
            <a:spLocks noGrp="1"/>
          </p:cNvSpPr>
          <p:nvPr>
            <p:ph type="sldNum" idx="4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241" name="Google Shape;241;p24"/>
          <p:cNvSpPr txBox="1">
            <a:spLocks noGrp="1"/>
          </p:cNvSpPr>
          <p:nvPr>
            <p:ph type="body" idx="5"/>
          </p:nvPr>
        </p:nvSpPr>
        <p:spPr>
          <a:xfrm>
            <a:off x="566750" y="1598675"/>
            <a:ext cx="79722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with background | 2 Column | 15">
  <p:cSld name="CUSTOM_5_1_1_1_1_2">
    <p:bg>
      <p:bgPr>
        <a:solidFill>
          <a:srgbClr val="FAFAFA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>
            <a:spLocks noGrp="1"/>
          </p:cNvSpPr>
          <p:nvPr>
            <p:ph type="pic" idx="2"/>
          </p:nvPr>
        </p:nvSpPr>
        <p:spPr>
          <a:xfrm>
            <a:off x="572825" y="1642400"/>
            <a:ext cx="3930300" cy="3065400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25"/>
          <p:cNvSpPr>
            <a:spLocks noGrp="1"/>
          </p:cNvSpPr>
          <p:nvPr>
            <p:ph type="pic" idx="3"/>
          </p:nvPr>
        </p:nvSpPr>
        <p:spPr>
          <a:xfrm>
            <a:off x="4655900" y="1642400"/>
            <a:ext cx="3930300" cy="306540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25"/>
          <p:cNvSpPr txBox="1">
            <a:spLocks noGrp="1"/>
          </p:cNvSpPr>
          <p:nvPr>
            <p:ph type="subTitle" idx="1"/>
          </p:nvPr>
        </p:nvSpPr>
        <p:spPr>
          <a:xfrm>
            <a:off x="566922" y="402325"/>
            <a:ext cx="25695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246" name="Google Shape;246;p25"/>
          <p:cNvSpPr txBox="1">
            <a:spLocks noGrp="1"/>
          </p:cNvSpPr>
          <p:nvPr>
            <p:ph type="subTitle" idx="4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247" name="Google Shape;247;p2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563310" y="584175"/>
            <a:ext cx="66567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DM Sans SemiBold"/>
              <a:buNone/>
              <a:defRPr sz="29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5"/>
          <p:cNvSpPr txBox="1">
            <a:spLocks noGrp="1"/>
          </p:cNvSpPr>
          <p:nvPr>
            <p:ph type="sldNum" idx="12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  <p:sp>
        <p:nvSpPr>
          <p:cNvPr id="250" name="Google Shape;250;p25"/>
          <p:cNvSpPr txBox="1">
            <a:spLocks noGrp="1"/>
          </p:cNvSpPr>
          <p:nvPr>
            <p:ph type="sldNum" idx="5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251" name="Google Shape;251;p25"/>
          <p:cNvSpPr txBox="1">
            <a:spLocks noGrp="1"/>
          </p:cNvSpPr>
          <p:nvPr>
            <p:ph type="body" idx="6"/>
          </p:nvPr>
        </p:nvSpPr>
        <p:spPr>
          <a:xfrm>
            <a:off x="566750" y="1598592"/>
            <a:ext cx="3925200" cy="29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52" name="Google Shape;252;p25"/>
          <p:cNvSpPr txBox="1">
            <a:spLocks noGrp="1"/>
          </p:cNvSpPr>
          <p:nvPr>
            <p:ph type="body" idx="7"/>
          </p:nvPr>
        </p:nvSpPr>
        <p:spPr>
          <a:xfrm>
            <a:off x="4681550" y="1598592"/>
            <a:ext cx="3925200" cy="29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with background | 3 Column | 16">
  <p:cSld name="CUSTOM_5_1_1_1_1_1_2">
    <p:bg>
      <p:bgPr>
        <a:solidFill>
          <a:srgbClr val="FAFAFA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>
            <a:spLocks noGrp="1"/>
          </p:cNvSpPr>
          <p:nvPr>
            <p:ph type="pic" idx="2"/>
          </p:nvPr>
        </p:nvSpPr>
        <p:spPr>
          <a:xfrm>
            <a:off x="564550" y="1642400"/>
            <a:ext cx="2569200" cy="3065400"/>
          </a:xfrm>
          <a:prstGeom prst="rect">
            <a:avLst/>
          </a:prstGeom>
          <a:noFill/>
          <a:ln>
            <a:noFill/>
          </a:ln>
        </p:spPr>
      </p:sp>
      <p:sp>
        <p:nvSpPr>
          <p:cNvPr id="255" name="Google Shape;255;p26"/>
          <p:cNvSpPr>
            <a:spLocks noGrp="1"/>
          </p:cNvSpPr>
          <p:nvPr>
            <p:ph type="pic" idx="3"/>
          </p:nvPr>
        </p:nvSpPr>
        <p:spPr>
          <a:xfrm>
            <a:off x="3295500" y="1642400"/>
            <a:ext cx="2569200" cy="3065400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26"/>
          <p:cNvSpPr>
            <a:spLocks noGrp="1"/>
          </p:cNvSpPr>
          <p:nvPr>
            <p:ph type="pic" idx="4"/>
          </p:nvPr>
        </p:nvSpPr>
        <p:spPr>
          <a:xfrm>
            <a:off x="6006450" y="1642400"/>
            <a:ext cx="2569200" cy="3065400"/>
          </a:xfrm>
          <a:prstGeom prst="rect">
            <a:avLst/>
          </a:prstGeom>
          <a:noFill/>
          <a:ln>
            <a:noFill/>
          </a:ln>
        </p:spPr>
      </p:sp>
      <p:sp>
        <p:nvSpPr>
          <p:cNvPr id="257" name="Google Shape;257;p26"/>
          <p:cNvSpPr txBox="1">
            <a:spLocks noGrp="1"/>
          </p:cNvSpPr>
          <p:nvPr>
            <p:ph type="subTitle" idx="1"/>
          </p:nvPr>
        </p:nvSpPr>
        <p:spPr>
          <a:xfrm>
            <a:off x="566922" y="402325"/>
            <a:ext cx="25725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258" name="Google Shape;258;p26"/>
          <p:cNvSpPr txBox="1">
            <a:spLocks noGrp="1"/>
          </p:cNvSpPr>
          <p:nvPr>
            <p:ph type="subTitle" idx="5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259" name="Google Shape;259;p2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6"/>
          <p:cNvSpPr txBox="1">
            <a:spLocks noGrp="1"/>
          </p:cNvSpPr>
          <p:nvPr>
            <p:ph type="title"/>
          </p:nvPr>
        </p:nvSpPr>
        <p:spPr>
          <a:xfrm>
            <a:off x="563310" y="584175"/>
            <a:ext cx="66567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DM Sans SemiBold"/>
              <a:buNone/>
              <a:defRPr sz="29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6"/>
          <p:cNvSpPr txBox="1">
            <a:spLocks noGrp="1"/>
          </p:cNvSpPr>
          <p:nvPr>
            <p:ph type="sldNum" idx="12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  <p:sp>
        <p:nvSpPr>
          <p:cNvPr id="262" name="Google Shape;262;p26"/>
          <p:cNvSpPr txBox="1">
            <a:spLocks noGrp="1"/>
          </p:cNvSpPr>
          <p:nvPr>
            <p:ph type="sldNum" idx="6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263" name="Google Shape;263;p26"/>
          <p:cNvSpPr txBox="1">
            <a:spLocks noGrp="1"/>
          </p:cNvSpPr>
          <p:nvPr>
            <p:ph type="body" idx="7"/>
          </p:nvPr>
        </p:nvSpPr>
        <p:spPr>
          <a:xfrm>
            <a:off x="566750" y="1604462"/>
            <a:ext cx="2570400" cy="296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64" name="Google Shape;264;p26"/>
          <p:cNvSpPr txBox="1">
            <a:spLocks noGrp="1"/>
          </p:cNvSpPr>
          <p:nvPr>
            <p:ph type="body" idx="8"/>
          </p:nvPr>
        </p:nvSpPr>
        <p:spPr>
          <a:xfrm>
            <a:off x="3283800" y="1604462"/>
            <a:ext cx="2570400" cy="296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65" name="Google Shape;265;p26"/>
          <p:cNvSpPr txBox="1">
            <a:spLocks noGrp="1"/>
          </p:cNvSpPr>
          <p:nvPr>
            <p:ph type="body" idx="9"/>
          </p:nvPr>
        </p:nvSpPr>
        <p:spPr>
          <a:xfrm>
            <a:off x="6000850" y="1604462"/>
            <a:ext cx="2570400" cy="296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Icons | 3 Column | 17">
  <p:cSld name="CUSTOM_5_1_1_1_1_1_1">
    <p:bg>
      <p:bgPr>
        <a:solidFill>
          <a:srgbClr val="FAFAFA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>
            <a:spLocks noGrp="1"/>
          </p:cNvSpPr>
          <p:nvPr>
            <p:ph type="pic" idx="2"/>
          </p:nvPr>
        </p:nvSpPr>
        <p:spPr>
          <a:xfrm>
            <a:off x="564550" y="1833600"/>
            <a:ext cx="363000" cy="363000"/>
          </a:xfrm>
          <a:prstGeom prst="rect">
            <a:avLst/>
          </a:prstGeom>
          <a:noFill/>
          <a:ln>
            <a:noFill/>
          </a:ln>
        </p:spPr>
      </p:sp>
      <p:sp>
        <p:nvSpPr>
          <p:cNvPr id="268" name="Google Shape;268;p27"/>
          <p:cNvSpPr>
            <a:spLocks noGrp="1"/>
          </p:cNvSpPr>
          <p:nvPr>
            <p:ph type="pic" idx="3"/>
          </p:nvPr>
        </p:nvSpPr>
        <p:spPr>
          <a:xfrm>
            <a:off x="3295550" y="1833600"/>
            <a:ext cx="363000" cy="363000"/>
          </a:xfrm>
          <a:prstGeom prst="rect">
            <a:avLst/>
          </a:prstGeom>
          <a:noFill/>
          <a:ln>
            <a:noFill/>
          </a:ln>
        </p:spPr>
      </p:sp>
      <p:sp>
        <p:nvSpPr>
          <p:cNvPr id="269" name="Google Shape;269;p27"/>
          <p:cNvSpPr>
            <a:spLocks noGrp="1"/>
          </p:cNvSpPr>
          <p:nvPr>
            <p:ph type="pic" idx="4"/>
          </p:nvPr>
        </p:nvSpPr>
        <p:spPr>
          <a:xfrm>
            <a:off x="6019100" y="1833600"/>
            <a:ext cx="363000" cy="363000"/>
          </a:xfrm>
          <a:prstGeom prst="rect">
            <a:avLst/>
          </a:prstGeom>
          <a:noFill/>
          <a:ln>
            <a:noFill/>
          </a:ln>
        </p:spPr>
      </p:sp>
      <p:sp>
        <p:nvSpPr>
          <p:cNvPr id="270" name="Google Shape;270;p27"/>
          <p:cNvSpPr>
            <a:spLocks noGrp="1"/>
          </p:cNvSpPr>
          <p:nvPr>
            <p:ph type="pic" idx="5"/>
          </p:nvPr>
        </p:nvSpPr>
        <p:spPr>
          <a:xfrm>
            <a:off x="560825" y="3308575"/>
            <a:ext cx="363000" cy="363000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Google Shape;271;p27"/>
          <p:cNvSpPr>
            <a:spLocks noGrp="1"/>
          </p:cNvSpPr>
          <p:nvPr>
            <p:ph type="pic" idx="6"/>
          </p:nvPr>
        </p:nvSpPr>
        <p:spPr>
          <a:xfrm>
            <a:off x="3291825" y="3308575"/>
            <a:ext cx="363000" cy="363000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p27"/>
          <p:cNvSpPr>
            <a:spLocks noGrp="1"/>
          </p:cNvSpPr>
          <p:nvPr>
            <p:ph type="pic" idx="7"/>
          </p:nvPr>
        </p:nvSpPr>
        <p:spPr>
          <a:xfrm>
            <a:off x="6015375" y="3308575"/>
            <a:ext cx="363000" cy="363000"/>
          </a:xfrm>
          <a:prstGeom prst="rect">
            <a:avLst/>
          </a:prstGeom>
          <a:noFill/>
          <a:ln>
            <a:noFill/>
          </a:ln>
        </p:spPr>
      </p:sp>
      <p:sp>
        <p:nvSpPr>
          <p:cNvPr id="273" name="Google Shape;273;p27"/>
          <p:cNvSpPr txBox="1">
            <a:spLocks noGrp="1"/>
          </p:cNvSpPr>
          <p:nvPr>
            <p:ph type="subTitle" idx="1"/>
          </p:nvPr>
        </p:nvSpPr>
        <p:spPr>
          <a:xfrm>
            <a:off x="566922" y="402325"/>
            <a:ext cx="25695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274" name="Google Shape;274;p27"/>
          <p:cNvSpPr txBox="1">
            <a:spLocks noGrp="1"/>
          </p:cNvSpPr>
          <p:nvPr>
            <p:ph type="subTitle" idx="8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275" name="Google Shape;275;p2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7"/>
          <p:cNvSpPr txBox="1">
            <a:spLocks noGrp="1"/>
          </p:cNvSpPr>
          <p:nvPr>
            <p:ph type="title"/>
          </p:nvPr>
        </p:nvSpPr>
        <p:spPr>
          <a:xfrm>
            <a:off x="563310" y="584175"/>
            <a:ext cx="66573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DM Sans SemiBold"/>
              <a:buNone/>
              <a:defRPr sz="29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7"/>
          <p:cNvSpPr txBox="1">
            <a:spLocks noGrp="1"/>
          </p:cNvSpPr>
          <p:nvPr>
            <p:ph type="subTitle" idx="9"/>
          </p:nvPr>
        </p:nvSpPr>
        <p:spPr>
          <a:xfrm>
            <a:off x="1110175" y="1833600"/>
            <a:ext cx="21441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600"/>
              </a:spcBef>
              <a:spcAft>
                <a:spcPts val="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78" name="Google Shape;278;p27"/>
          <p:cNvSpPr txBox="1">
            <a:spLocks noGrp="1"/>
          </p:cNvSpPr>
          <p:nvPr>
            <p:ph type="body" idx="13"/>
          </p:nvPr>
        </p:nvSpPr>
        <p:spPr>
          <a:xfrm>
            <a:off x="1000025" y="2191900"/>
            <a:ext cx="2238300" cy="79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000"/>
            </a:lvl2pPr>
            <a:lvl3pPr marL="137160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 sz="900"/>
            </a:lvl3pPr>
            <a:lvl4pPr marL="1828800" lvl="3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AutoNum type="arabicPeriod"/>
              <a:defRPr sz="800"/>
            </a:lvl4pPr>
            <a:lvl5pPr marL="2286000" lvl="4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lphaLcPeriod"/>
              <a:defRPr sz="700"/>
            </a:lvl5pPr>
            <a:lvl6pPr marL="2743200" lvl="5" indent="-266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AutoNum type="romanLcPeriod"/>
              <a:defRPr sz="600"/>
            </a:lvl6pPr>
            <a:lvl7pPr marL="3200400" lvl="6" indent="-260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AutoNum type="arabicPeriod"/>
              <a:defRPr sz="500"/>
            </a:lvl7pPr>
            <a:lvl8pPr marL="3657600" lvl="7" indent="-260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AutoNum type="alphaLcPeriod"/>
              <a:defRPr sz="500"/>
            </a:lvl8pPr>
            <a:lvl9pPr marL="4114800" lvl="8" indent="-260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AutoNum type="romanLcPeriod"/>
              <a:defRPr sz="500"/>
            </a:lvl9pPr>
          </a:lstStyle>
          <a:p>
            <a:endParaRPr/>
          </a:p>
        </p:txBody>
      </p:sp>
      <p:sp>
        <p:nvSpPr>
          <p:cNvPr id="279" name="Google Shape;279;p27"/>
          <p:cNvSpPr txBox="1">
            <a:spLocks noGrp="1"/>
          </p:cNvSpPr>
          <p:nvPr>
            <p:ph type="subTitle" idx="14"/>
          </p:nvPr>
        </p:nvSpPr>
        <p:spPr>
          <a:xfrm>
            <a:off x="3830400" y="1833600"/>
            <a:ext cx="21441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80" name="Google Shape;280;p27"/>
          <p:cNvSpPr txBox="1">
            <a:spLocks noGrp="1"/>
          </p:cNvSpPr>
          <p:nvPr>
            <p:ph type="subTitle" idx="15"/>
          </p:nvPr>
        </p:nvSpPr>
        <p:spPr>
          <a:xfrm>
            <a:off x="6550625" y="1833600"/>
            <a:ext cx="21441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81" name="Google Shape;281;p27"/>
          <p:cNvSpPr txBox="1">
            <a:spLocks noGrp="1"/>
          </p:cNvSpPr>
          <p:nvPr>
            <p:ph type="subTitle" idx="16"/>
          </p:nvPr>
        </p:nvSpPr>
        <p:spPr>
          <a:xfrm>
            <a:off x="1110175" y="3308575"/>
            <a:ext cx="21441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82" name="Google Shape;282;p27"/>
          <p:cNvSpPr txBox="1">
            <a:spLocks noGrp="1"/>
          </p:cNvSpPr>
          <p:nvPr>
            <p:ph type="subTitle" idx="17"/>
          </p:nvPr>
        </p:nvSpPr>
        <p:spPr>
          <a:xfrm>
            <a:off x="3830400" y="3308575"/>
            <a:ext cx="21441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83" name="Google Shape;283;p27"/>
          <p:cNvSpPr txBox="1">
            <a:spLocks noGrp="1"/>
          </p:cNvSpPr>
          <p:nvPr>
            <p:ph type="subTitle" idx="18"/>
          </p:nvPr>
        </p:nvSpPr>
        <p:spPr>
          <a:xfrm>
            <a:off x="6550625" y="3308575"/>
            <a:ext cx="21441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84" name="Google Shape;284;p27"/>
          <p:cNvSpPr txBox="1">
            <a:spLocks noGrp="1"/>
          </p:cNvSpPr>
          <p:nvPr>
            <p:ph type="sldNum" idx="12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  <p:sp>
        <p:nvSpPr>
          <p:cNvPr id="285" name="Google Shape;285;p27"/>
          <p:cNvSpPr txBox="1">
            <a:spLocks noGrp="1"/>
          </p:cNvSpPr>
          <p:nvPr>
            <p:ph type="sldNum" idx="19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286" name="Google Shape;286;p27"/>
          <p:cNvSpPr txBox="1">
            <a:spLocks noGrp="1"/>
          </p:cNvSpPr>
          <p:nvPr>
            <p:ph type="body" idx="20"/>
          </p:nvPr>
        </p:nvSpPr>
        <p:spPr>
          <a:xfrm>
            <a:off x="3743425" y="2191900"/>
            <a:ext cx="2238300" cy="79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000"/>
            </a:lvl2pPr>
            <a:lvl3pPr marL="137160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 sz="900"/>
            </a:lvl3pPr>
            <a:lvl4pPr marL="1828800" lvl="3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AutoNum type="arabicPeriod"/>
              <a:defRPr sz="800"/>
            </a:lvl4pPr>
            <a:lvl5pPr marL="2286000" lvl="4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lphaLcPeriod"/>
              <a:defRPr sz="700"/>
            </a:lvl5pPr>
            <a:lvl6pPr marL="2743200" lvl="5" indent="-266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AutoNum type="romanLcPeriod"/>
              <a:defRPr sz="600"/>
            </a:lvl6pPr>
            <a:lvl7pPr marL="3200400" lvl="6" indent="-260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AutoNum type="arabicPeriod"/>
              <a:defRPr sz="500"/>
            </a:lvl7pPr>
            <a:lvl8pPr marL="3657600" lvl="7" indent="-260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AutoNum type="alphaLcPeriod"/>
              <a:defRPr sz="500"/>
            </a:lvl8pPr>
            <a:lvl9pPr marL="4114800" lvl="8" indent="-260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AutoNum type="romanLcPeriod"/>
              <a:defRPr sz="500"/>
            </a:lvl9pPr>
          </a:lstStyle>
          <a:p>
            <a:endParaRPr/>
          </a:p>
        </p:txBody>
      </p:sp>
      <p:sp>
        <p:nvSpPr>
          <p:cNvPr id="287" name="Google Shape;287;p27"/>
          <p:cNvSpPr txBox="1">
            <a:spLocks noGrp="1"/>
          </p:cNvSpPr>
          <p:nvPr>
            <p:ph type="body" idx="21"/>
          </p:nvPr>
        </p:nvSpPr>
        <p:spPr>
          <a:xfrm>
            <a:off x="6454575" y="2191900"/>
            <a:ext cx="2270400" cy="79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000"/>
            </a:lvl2pPr>
            <a:lvl3pPr marL="137160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 sz="900"/>
            </a:lvl3pPr>
            <a:lvl4pPr marL="1828800" lvl="3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AutoNum type="arabicPeriod"/>
              <a:defRPr sz="800"/>
            </a:lvl4pPr>
            <a:lvl5pPr marL="2286000" lvl="4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lphaLcPeriod"/>
              <a:defRPr sz="700"/>
            </a:lvl5pPr>
            <a:lvl6pPr marL="2743200" lvl="5" indent="-266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AutoNum type="romanLcPeriod"/>
              <a:defRPr sz="600"/>
            </a:lvl6pPr>
            <a:lvl7pPr marL="3200400" lvl="6" indent="-260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AutoNum type="arabicPeriod"/>
              <a:defRPr sz="500"/>
            </a:lvl7pPr>
            <a:lvl8pPr marL="3657600" lvl="7" indent="-260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AutoNum type="alphaLcPeriod"/>
              <a:defRPr sz="500"/>
            </a:lvl8pPr>
            <a:lvl9pPr marL="4114800" lvl="8" indent="-260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AutoNum type="romanLcPeriod"/>
              <a:defRPr sz="500"/>
            </a:lvl9pPr>
          </a:lstStyle>
          <a:p>
            <a:endParaRPr/>
          </a:p>
        </p:txBody>
      </p:sp>
      <p:sp>
        <p:nvSpPr>
          <p:cNvPr id="288" name="Google Shape;288;p27"/>
          <p:cNvSpPr txBox="1">
            <a:spLocks noGrp="1"/>
          </p:cNvSpPr>
          <p:nvPr>
            <p:ph type="body" idx="22"/>
          </p:nvPr>
        </p:nvSpPr>
        <p:spPr>
          <a:xfrm>
            <a:off x="1000150" y="3639700"/>
            <a:ext cx="2238300" cy="79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000"/>
            </a:lvl2pPr>
            <a:lvl3pPr marL="137160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 sz="900"/>
            </a:lvl3pPr>
            <a:lvl4pPr marL="1828800" lvl="3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AutoNum type="arabicPeriod"/>
              <a:defRPr sz="800"/>
            </a:lvl4pPr>
            <a:lvl5pPr marL="2286000" lvl="4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lphaLcPeriod"/>
              <a:defRPr sz="700"/>
            </a:lvl5pPr>
            <a:lvl6pPr marL="2743200" lvl="5" indent="-266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AutoNum type="romanLcPeriod"/>
              <a:defRPr sz="600"/>
            </a:lvl6pPr>
            <a:lvl7pPr marL="3200400" lvl="6" indent="-260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AutoNum type="arabicPeriod"/>
              <a:defRPr sz="500"/>
            </a:lvl7pPr>
            <a:lvl8pPr marL="3657600" lvl="7" indent="-260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AutoNum type="alphaLcPeriod"/>
              <a:defRPr sz="500"/>
            </a:lvl8pPr>
            <a:lvl9pPr marL="4114800" lvl="8" indent="-260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AutoNum type="romanLcPeriod"/>
              <a:defRPr sz="500"/>
            </a:lvl9pPr>
          </a:lstStyle>
          <a:p>
            <a:endParaRPr/>
          </a:p>
        </p:txBody>
      </p:sp>
      <p:sp>
        <p:nvSpPr>
          <p:cNvPr id="289" name="Google Shape;289;p27"/>
          <p:cNvSpPr txBox="1">
            <a:spLocks noGrp="1"/>
          </p:cNvSpPr>
          <p:nvPr>
            <p:ph type="body" idx="23"/>
          </p:nvPr>
        </p:nvSpPr>
        <p:spPr>
          <a:xfrm>
            <a:off x="3743350" y="3639700"/>
            <a:ext cx="2238300" cy="79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000"/>
            </a:lvl2pPr>
            <a:lvl3pPr marL="137160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 sz="900"/>
            </a:lvl3pPr>
            <a:lvl4pPr marL="1828800" lvl="3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AutoNum type="arabicPeriod"/>
              <a:defRPr sz="800"/>
            </a:lvl4pPr>
            <a:lvl5pPr marL="2286000" lvl="4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lphaLcPeriod"/>
              <a:defRPr sz="700"/>
            </a:lvl5pPr>
            <a:lvl6pPr marL="2743200" lvl="5" indent="-266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AutoNum type="romanLcPeriod"/>
              <a:defRPr sz="600"/>
            </a:lvl6pPr>
            <a:lvl7pPr marL="3200400" lvl="6" indent="-260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AutoNum type="arabicPeriod"/>
              <a:defRPr sz="500"/>
            </a:lvl7pPr>
            <a:lvl8pPr marL="3657600" lvl="7" indent="-260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AutoNum type="alphaLcPeriod"/>
              <a:defRPr sz="500"/>
            </a:lvl8pPr>
            <a:lvl9pPr marL="4114800" lvl="8" indent="-260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AutoNum type="romanLcPeriod"/>
              <a:defRPr sz="500"/>
            </a:lvl9pPr>
          </a:lstStyle>
          <a:p>
            <a:endParaRPr/>
          </a:p>
        </p:txBody>
      </p:sp>
      <p:sp>
        <p:nvSpPr>
          <p:cNvPr id="290" name="Google Shape;290;p27"/>
          <p:cNvSpPr txBox="1">
            <a:spLocks noGrp="1"/>
          </p:cNvSpPr>
          <p:nvPr>
            <p:ph type="body" idx="24"/>
          </p:nvPr>
        </p:nvSpPr>
        <p:spPr>
          <a:xfrm>
            <a:off x="6454450" y="3639700"/>
            <a:ext cx="2270400" cy="79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000"/>
            </a:lvl2pPr>
            <a:lvl3pPr marL="137160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 sz="900"/>
            </a:lvl3pPr>
            <a:lvl4pPr marL="1828800" lvl="3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AutoNum type="arabicPeriod"/>
              <a:defRPr sz="800"/>
            </a:lvl4pPr>
            <a:lvl5pPr marL="2286000" lvl="4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lphaLcPeriod"/>
              <a:defRPr sz="700"/>
            </a:lvl5pPr>
            <a:lvl6pPr marL="2743200" lvl="5" indent="-266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AutoNum type="romanLcPeriod"/>
              <a:defRPr sz="600"/>
            </a:lvl6pPr>
            <a:lvl7pPr marL="3200400" lvl="6" indent="-260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AutoNum type="arabicPeriod"/>
              <a:defRPr sz="500"/>
            </a:lvl7pPr>
            <a:lvl8pPr marL="3657600" lvl="7" indent="-260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AutoNum type="alphaLcPeriod"/>
              <a:defRPr sz="500"/>
            </a:lvl8pPr>
            <a:lvl9pPr marL="4114800" lvl="8" indent="-260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AutoNum type="romanLcPeriod"/>
              <a:defRPr sz="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ed Text | 1 Column | 18">
  <p:cSld name="CUSTOM_5_1_1_1_3">
    <p:bg>
      <p:bgPr>
        <a:solidFill>
          <a:srgbClr val="FAFAFA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 txBox="1">
            <a:spLocks noGrp="1"/>
          </p:cNvSpPr>
          <p:nvPr>
            <p:ph type="subTitle" idx="1"/>
          </p:nvPr>
        </p:nvSpPr>
        <p:spPr>
          <a:xfrm>
            <a:off x="566922" y="402325"/>
            <a:ext cx="25695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293" name="Google Shape;293;p28"/>
          <p:cNvSpPr txBox="1">
            <a:spLocks noGrp="1"/>
          </p:cNvSpPr>
          <p:nvPr>
            <p:ph type="subTitle" idx="2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294" name="Google Shape;294;p2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8"/>
          <p:cNvSpPr txBox="1">
            <a:spLocks noGrp="1"/>
          </p:cNvSpPr>
          <p:nvPr>
            <p:ph type="title"/>
          </p:nvPr>
        </p:nvSpPr>
        <p:spPr>
          <a:xfrm>
            <a:off x="563293" y="584175"/>
            <a:ext cx="68157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DM Sans SemiBold"/>
              <a:buNone/>
              <a:defRPr sz="29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8"/>
          <p:cNvSpPr txBox="1">
            <a:spLocks noGrp="1"/>
          </p:cNvSpPr>
          <p:nvPr>
            <p:ph type="sldNum" idx="12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  <p:sp>
        <p:nvSpPr>
          <p:cNvPr id="297" name="Google Shape;297;p28"/>
          <p:cNvSpPr txBox="1">
            <a:spLocks noGrp="1"/>
          </p:cNvSpPr>
          <p:nvPr>
            <p:ph type="sldNum" idx="3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298" name="Google Shape;298;p28"/>
          <p:cNvSpPr txBox="1">
            <a:spLocks noGrp="1"/>
          </p:cNvSpPr>
          <p:nvPr>
            <p:ph type="body" idx="4"/>
          </p:nvPr>
        </p:nvSpPr>
        <p:spPr>
          <a:xfrm>
            <a:off x="566750" y="2513075"/>
            <a:ext cx="79722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ed Text | 2 Column | 19">
  <p:cSld name="CUSTOM_5_1_1_1_3_1">
    <p:bg>
      <p:bgPr>
        <a:solidFill>
          <a:srgbClr val="FAFAFA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"/>
          <p:cNvSpPr txBox="1">
            <a:spLocks noGrp="1"/>
          </p:cNvSpPr>
          <p:nvPr>
            <p:ph type="subTitle" idx="1"/>
          </p:nvPr>
        </p:nvSpPr>
        <p:spPr>
          <a:xfrm>
            <a:off x="566922" y="402325"/>
            <a:ext cx="25695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301" name="Google Shape;301;p29"/>
          <p:cNvSpPr txBox="1">
            <a:spLocks noGrp="1"/>
          </p:cNvSpPr>
          <p:nvPr>
            <p:ph type="subTitle" idx="2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302" name="Google Shape;302;p2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9"/>
          <p:cNvSpPr txBox="1">
            <a:spLocks noGrp="1"/>
          </p:cNvSpPr>
          <p:nvPr>
            <p:ph type="title"/>
          </p:nvPr>
        </p:nvSpPr>
        <p:spPr>
          <a:xfrm>
            <a:off x="563310" y="584175"/>
            <a:ext cx="66573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DM Sans SemiBold"/>
              <a:buNone/>
              <a:defRPr sz="29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9"/>
          <p:cNvSpPr txBox="1">
            <a:spLocks noGrp="1"/>
          </p:cNvSpPr>
          <p:nvPr>
            <p:ph type="sldNum" idx="12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  <p:sp>
        <p:nvSpPr>
          <p:cNvPr id="305" name="Google Shape;305;p29"/>
          <p:cNvSpPr txBox="1">
            <a:spLocks noGrp="1"/>
          </p:cNvSpPr>
          <p:nvPr>
            <p:ph type="sldNum" idx="3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306" name="Google Shape;306;p29"/>
          <p:cNvSpPr txBox="1">
            <a:spLocks noGrp="1"/>
          </p:cNvSpPr>
          <p:nvPr>
            <p:ph type="body" idx="4"/>
          </p:nvPr>
        </p:nvSpPr>
        <p:spPr>
          <a:xfrm>
            <a:off x="566750" y="2512992"/>
            <a:ext cx="3925200" cy="29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07" name="Google Shape;307;p29"/>
          <p:cNvSpPr txBox="1">
            <a:spLocks noGrp="1"/>
          </p:cNvSpPr>
          <p:nvPr>
            <p:ph type="body" idx="5"/>
          </p:nvPr>
        </p:nvSpPr>
        <p:spPr>
          <a:xfrm>
            <a:off x="4681550" y="2512992"/>
            <a:ext cx="3925200" cy="29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itled Bulleted Text | 2 Column | 20">
  <p:cSld name="CUSTOM_5_1_1_1_3_1_1">
    <p:bg>
      <p:bgPr>
        <a:solidFill>
          <a:srgbClr val="FAFAFA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>
            <a:spLocks noGrp="1"/>
          </p:cNvSpPr>
          <p:nvPr>
            <p:ph type="subTitle" idx="1"/>
          </p:nvPr>
        </p:nvSpPr>
        <p:spPr>
          <a:xfrm>
            <a:off x="566922" y="402325"/>
            <a:ext cx="25554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310" name="Google Shape;310;p30"/>
          <p:cNvSpPr txBox="1">
            <a:spLocks noGrp="1"/>
          </p:cNvSpPr>
          <p:nvPr>
            <p:ph type="subTitle" idx="2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0"/>
          <p:cNvSpPr txBox="1">
            <a:spLocks noGrp="1"/>
          </p:cNvSpPr>
          <p:nvPr>
            <p:ph type="title"/>
          </p:nvPr>
        </p:nvSpPr>
        <p:spPr>
          <a:xfrm>
            <a:off x="563310" y="584175"/>
            <a:ext cx="66573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DM Sans SemiBold"/>
              <a:buNone/>
              <a:defRPr sz="29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0"/>
          <p:cNvSpPr txBox="1">
            <a:spLocks noGrp="1"/>
          </p:cNvSpPr>
          <p:nvPr>
            <p:ph type="subTitle" idx="3"/>
          </p:nvPr>
        </p:nvSpPr>
        <p:spPr>
          <a:xfrm>
            <a:off x="571500" y="2119475"/>
            <a:ext cx="38502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800"/>
              <a:buFont typeface="DM Sans SemiBold"/>
              <a:buNone/>
              <a:defRPr sz="1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1800"/>
              <a:buFont typeface="DM Sans SemiBold"/>
              <a:buNone/>
              <a:defRPr sz="1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1800"/>
              <a:buFont typeface="DM Sans SemiBold"/>
              <a:buNone/>
              <a:defRPr sz="1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1800"/>
              <a:buFont typeface="DM Sans SemiBold"/>
              <a:buNone/>
              <a:defRPr sz="1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Font typeface="DM Sans SemiBold"/>
              <a:buNone/>
              <a:defRPr sz="1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Font typeface="DM Sans SemiBold"/>
              <a:buNone/>
              <a:defRPr sz="1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1800"/>
              <a:buFont typeface="DM Sans SemiBold"/>
              <a:buNone/>
              <a:defRPr sz="1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1800"/>
              <a:buFont typeface="DM Sans SemiBold"/>
              <a:buNone/>
              <a:defRPr sz="1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subTitle" idx="4"/>
          </p:nvPr>
        </p:nvSpPr>
        <p:spPr>
          <a:xfrm>
            <a:off x="4736592" y="2119475"/>
            <a:ext cx="38502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800"/>
              <a:buFont typeface="DM Sans SemiBold"/>
              <a:buNone/>
              <a:defRPr sz="1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1800"/>
              <a:buFont typeface="DM Sans SemiBold"/>
              <a:buNone/>
              <a:defRPr sz="1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1800"/>
              <a:buFont typeface="DM Sans SemiBold"/>
              <a:buNone/>
              <a:defRPr sz="1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1800"/>
              <a:buFont typeface="DM Sans SemiBold"/>
              <a:buNone/>
              <a:defRPr sz="1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Font typeface="DM Sans SemiBold"/>
              <a:buNone/>
              <a:defRPr sz="1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Font typeface="DM Sans SemiBold"/>
              <a:buNone/>
              <a:defRPr sz="1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1800"/>
              <a:buFont typeface="DM Sans SemiBold"/>
              <a:buNone/>
              <a:defRPr sz="1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1800"/>
              <a:buFont typeface="DM Sans SemiBold"/>
              <a:buNone/>
              <a:defRPr sz="1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314" name="Google Shape;314;p30"/>
          <p:cNvSpPr txBox="1">
            <a:spLocks noGrp="1"/>
          </p:cNvSpPr>
          <p:nvPr>
            <p:ph type="sldNum" idx="12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  <p:sp>
        <p:nvSpPr>
          <p:cNvPr id="315" name="Google Shape;315;p30"/>
          <p:cNvSpPr txBox="1">
            <a:spLocks noGrp="1"/>
          </p:cNvSpPr>
          <p:nvPr>
            <p:ph type="sldNum" idx="5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316" name="Google Shape;316;p30"/>
          <p:cNvSpPr txBox="1">
            <a:spLocks noGrp="1"/>
          </p:cNvSpPr>
          <p:nvPr>
            <p:ph type="body" idx="6"/>
          </p:nvPr>
        </p:nvSpPr>
        <p:spPr>
          <a:xfrm>
            <a:off x="566750" y="2512992"/>
            <a:ext cx="3925200" cy="29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17" name="Google Shape;317;p30"/>
          <p:cNvSpPr txBox="1">
            <a:spLocks noGrp="1"/>
          </p:cNvSpPr>
          <p:nvPr>
            <p:ph type="body" idx="7"/>
          </p:nvPr>
        </p:nvSpPr>
        <p:spPr>
          <a:xfrm>
            <a:off x="4681550" y="2512992"/>
            <a:ext cx="3925200" cy="29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DM Sans"/>
              <a:buChar char="○"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DM Sans"/>
              <a:buChar char="●"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DM Sans"/>
              <a:buChar char="●"/>
              <a:defRPr sz="1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318" name="Google Shape;318;p3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336625" y="297600"/>
            <a:ext cx="1600200" cy="2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| 21">
  <p:cSld name="CUSTOM_7">
    <p:bg>
      <p:bgPr>
        <a:solidFill>
          <a:srgbClr val="FAFAFA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"/>
          <p:cNvSpPr txBox="1">
            <a:spLocks noGrp="1"/>
          </p:cNvSpPr>
          <p:nvPr>
            <p:ph type="subTitle" idx="1"/>
          </p:nvPr>
        </p:nvSpPr>
        <p:spPr>
          <a:xfrm>
            <a:off x="566922" y="402325"/>
            <a:ext cx="25554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321" name="Google Shape;321;p31"/>
          <p:cNvSpPr txBox="1">
            <a:spLocks noGrp="1"/>
          </p:cNvSpPr>
          <p:nvPr>
            <p:ph type="title"/>
          </p:nvPr>
        </p:nvSpPr>
        <p:spPr>
          <a:xfrm>
            <a:off x="563310" y="584175"/>
            <a:ext cx="66516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DM Sans SemiBold"/>
              <a:buNone/>
              <a:defRPr sz="29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1"/>
          <p:cNvSpPr>
            <a:spLocks noGrp="1"/>
          </p:cNvSpPr>
          <p:nvPr>
            <p:ph type="pic" idx="2"/>
          </p:nvPr>
        </p:nvSpPr>
        <p:spPr>
          <a:xfrm>
            <a:off x="572825" y="1575700"/>
            <a:ext cx="1418700" cy="16653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31"/>
          <p:cNvSpPr>
            <a:spLocks noGrp="1"/>
          </p:cNvSpPr>
          <p:nvPr>
            <p:ph type="pic" idx="3"/>
          </p:nvPr>
        </p:nvSpPr>
        <p:spPr>
          <a:xfrm>
            <a:off x="2218050" y="1575700"/>
            <a:ext cx="1418700" cy="1665300"/>
          </a:xfrm>
          <a:prstGeom prst="rect">
            <a:avLst/>
          </a:prstGeom>
          <a:noFill/>
          <a:ln>
            <a:noFill/>
          </a:ln>
        </p:spPr>
      </p:sp>
      <p:sp>
        <p:nvSpPr>
          <p:cNvPr id="324" name="Google Shape;324;p31"/>
          <p:cNvSpPr>
            <a:spLocks noGrp="1"/>
          </p:cNvSpPr>
          <p:nvPr>
            <p:ph type="pic" idx="4"/>
          </p:nvPr>
        </p:nvSpPr>
        <p:spPr>
          <a:xfrm>
            <a:off x="3863275" y="1575700"/>
            <a:ext cx="1418700" cy="1665300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31"/>
          <p:cNvSpPr>
            <a:spLocks noGrp="1"/>
          </p:cNvSpPr>
          <p:nvPr>
            <p:ph type="pic" idx="5"/>
          </p:nvPr>
        </p:nvSpPr>
        <p:spPr>
          <a:xfrm>
            <a:off x="5508500" y="1575700"/>
            <a:ext cx="1418700" cy="1665300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Google Shape;326;p31"/>
          <p:cNvSpPr>
            <a:spLocks noGrp="1"/>
          </p:cNvSpPr>
          <p:nvPr>
            <p:ph type="pic" idx="6"/>
          </p:nvPr>
        </p:nvSpPr>
        <p:spPr>
          <a:xfrm>
            <a:off x="7153725" y="1575700"/>
            <a:ext cx="1418700" cy="1665300"/>
          </a:xfrm>
          <a:prstGeom prst="rect">
            <a:avLst/>
          </a:prstGeom>
          <a:noFill/>
          <a:ln>
            <a:noFill/>
          </a:ln>
        </p:spPr>
      </p:sp>
      <p:sp>
        <p:nvSpPr>
          <p:cNvPr id="327" name="Google Shape;327;p31"/>
          <p:cNvSpPr txBox="1">
            <a:spLocks noGrp="1"/>
          </p:cNvSpPr>
          <p:nvPr>
            <p:ph type="subTitle" idx="7"/>
          </p:nvPr>
        </p:nvSpPr>
        <p:spPr>
          <a:xfrm>
            <a:off x="566750" y="3322400"/>
            <a:ext cx="1424700" cy="1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 sz="12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600"/>
              </a:spcBef>
              <a:spcAft>
                <a:spcPts val="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28" name="Google Shape;328;p31"/>
          <p:cNvSpPr txBox="1">
            <a:spLocks noGrp="1"/>
          </p:cNvSpPr>
          <p:nvPr>
            <p:ph type="subTitle" idx="8"/>
          </p:nvPr>
        </p:nvSpPr>
        <p:spPr>
          <a:xfrm>
            <a:off x="566750" y="3561000"/>
            <a:ext cx="1424700" cy="1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2pPr>
            <a:lvl3pPr lvl="2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3pPr>
            <a:lvl4pPr lvl="3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4pPr>
            <a:lvl5pPr lvl="4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5pPr>
            <a:lvl6pPr lvl="5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6pPr>
            <a:lvl7pPr lvl="6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7pPr>
            <a:lvl8pPr lvl="7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1"/>
          <p:cNvSpPr txBox="1">
            <a:spLocks noGrp="1"/>
          </p:cNvSpPr>
          <p:nvPr>
            <p:ph type="subTitle" idx="9"/>
          </p:nvPr>
        </p:nvSpPr>
        <p:spPr>
          <a:xfrm>
            <a:off x="2215925" y="3322400"/>
            <a:ext cx="1424700" cy="1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 sz="12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600"/>
              </a:spcBef>
              <a:spcAft>
                <a:spcPts val="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30" name="Google Shape;330;p31"/>
          <p:cNvSpPr txBox="1">
            <a:spLocks noGrp="1"/>
          </p:cNvSpPr>
          <p:nvPr>
            <p:ph type="subTitle" idx="13"/>
          </p:nvPr>
        </p:nvSpPr>
        <p:spPr>
          <a:xfrm>
            <a:off x="2215925" y="3561000"/>
            <a:ext cx="1424700" cy="1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2pPr>
            <a:lvl3pPr lvl="2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3pPr>
            <a:lvl4pPr lvl="3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4pPr>
            <a:lvl5pPr lvl="4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5pPr>
            <a:lvl6pPr lvl="5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6pPr>
            <a:lvl7pPr lvl="6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7pPr>
            <a:lvl8pPr lvl="7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1"/>
          <p:cNvSpPr txBox="1">
            <a:spLocks noGrp="1"/>
          </p:cNvSpPr>
          <p:nvPr>
            <p:ph type="subTitle" idx="14"/>
          </p:nvPr>
        </p:nvSpPr>
        <p:spPr>
          <a:xfrm>
            <a:off x="3862375" y="3322400"/>
            <a:ext cx="1424700" cy="1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 sz="12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600"/>
              </a:spcBef>
              <a:spcAft>
                <a:spcPts val="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32" name="Google Shape;332;p31"/>
          <p:cNvSpPr txBox="1">
            <a:spLocks noGrp="1"/>
          </p:cNvSpPr>
          <p:nvPr>
            <p:ph type="subTitle" idx="15"/>
          </p:nvPr>
        </p:nvSpPr>
        <p:spPr>
          <a:xfrm>
            <a:off x="3862375" y="3561000"/>
            <a:ext cx="1424700" cy="1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2pPr>
            <a:lvl3pPr lvl="2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3pPr>
            <a:lvl4pPr lvl="3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4pPr>
            <a:lvl5pPr lvl="4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5pPr>
            <a:lvl6pPr lvl="5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6pPr>
            <a:lvl7pPr lvl="6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7pPr>
            <a:lvl8pPr lvl="7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31"/>
          <p:cNvSpPr txBox="1">
            <a:spLocks noGrp="1"/>
          </p:cNvSpPr>
          <p:nvPr>
            <p:ph type="subTitle" idx="16"/>
          </p:nvPr>
        </p:nvSpPr>
        <p:spPr>
          <a:xfrm>
            <a:off x="5508825" y="3322400"/>
            <a:ext cx="1424700" cy="1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 sz="12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600"/>
              </a:spcBef>
              <a:spcAft>
                <a:spcPts val="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34" name="Google Shape;334;p31"/>
          <p:cNvSpPr txBox="1">
            <a:spLocks noGrp="1"/>
          </p:cNvSpPr>
          <p:nvPr>
            <p:ph type="subTitle" idx="17"/>
          </p:nvPr>
        </p:nvSpPr>
        <p:spPr>
          <a:xfrm>
            <a:off x="5508825" y="3561000"/>
            <a:ext cx="1424700" cy="1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2pPr>
            <a:lvl3pPr lvl="2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3pPr>
            <a:lvl4pPr lvl="3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4pPr>
            <a:lvl5pPr lvl="4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5pPr>
            <a:lvl6pPr lvl="5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6pPr>
            <a:lvl7pPr lvl="6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7pPr>
            <a:lvl8pPr lvl="7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31"/>
          <p:cNvSpPr txBox="1">
            <a:spLocks noGrp="1"/>
          </p:cNvSpPr>
          <p:nvPr>
            <p:ph type="subTitle" idx="18"/>
          </p:nvPr>
        </p:nvSpPr>
        <p:spPr>
          <a:xfrm>
            <a:off x="7152575" y="3322400"/>
            <a:ext cx="1424700" cy="1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None/>
              <a:defRPr sz="12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600"/>
              </a:spcBef>
              <a:spcAft>
                <a:spcPts val="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36" name="Google Shape;336;p31"/>
          <p:cNvSpPr txBox="1">
            <a:spLocks noGrp="1"/>
          </p:cNvSpPr>
          <p:nvPr>
            <p:ph type="subTitle" idx="19"/>
          </p:nvPr>
        </p:nvSpPr>
        <p:spPr>
          <a:xfrm>
            <a:off x="7152575" y="3561000"/>
            <a:ext cx="1424700" cy="1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2pPr>
            <a:lvl3pPr lvl="2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3pPr>
            <a:lvl4pPr lvl="3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4pPr>
            <a:lvl5pPr lvl="4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5pPr>
            <a:lvl6pPr lvl="5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6pPr>
            <a:lvl7pPr lvl="6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7pPr>
            <a:lvl8pPr lvl="7" rtl="0">
              <a:spcBef>
                <a:spcPts val="600"/>
              </a:spcBef>
              <a:spcAft>
                <a:spcPts val="0"/>
              </a:spcAft>
              <a:buSzPts val="800"/>
              <a:buNone/>
              <a:defRPr sz="800"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cxnSp>
        <p:nvCxnSpPr>
          <p:cNvPr id="337" name="Google Shape;337;p31"/>
          <p:cNvCxnSpPr/>
          <p:nvPr/>
        </p:nvCxnSpPr>
        <p:spPr>
          <a:xfrm>
            <a:off x="5395175" y="4077800"/>
            <a:ext cx="3188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38" name="Google Shape;338;p31"/>
          <p:cNvSpPr txBox="1">
            <a:spLocks noGrp="1"/>
          </p:cNvSpPr>
          <p:nvPr>
            <p:ph type="subTitle" idx="20"/>
          </p:nvPr>
        </p:nvSpPr>
        <p:spPr>
          <a:xfrm>
            <a:off x="3122325" y="4004750"/>
            <a:ext cx="2895900" cy="1461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Font typeface="DM Mono Medium"/>
              <a:buNone/>
              <a:defRPr sz="1000"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600"/>
              </a:spcBef>
              <a:spcAft>
                <a:spcPts val="6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339" name="Google Shape;339;p31"/>
          <p:cNvCxnSpPr/>
          <p:nvPr/>
        </p:nvCxnSpPr>
        <p:spPr>
          <a:xfrm>
            <a:off x="572825" y="4077800"/>
            <a:ext cx="3188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40" name="Google Shape;340;p31"/>
          <p:cNvSpPr>
            <a:spLocks noGrp="1"/>
          </p:cNvSpPr>
          <p:nvPr>
            <p:ph type="pic" idx="21"/>
          </p:nvPr>
        </p:nvSpPr>
        <p:spPr>
          <a:xfrm>
            <a:off x="564050" y="4246350"/>
            <a:ext cx="1204800" cy="287400"/>
          </a:xfrm>
          <a:prstGeom prst="rect">
            <a:avLst/>
          </a:prstGeom>
          <a:noFill/>
          <a:ln>
            <a:noFill/>
          </a:ln>
        </p:spPr>
      </p:sp>
      <p:sp>
        <p:nvSpPr>
          <p:cNvPr id="341" name="Google Shape;341;p31"/>
          <p:cNvSpPr>
            <a:spLocks noGrp="1"/>
          </p:cNvSpPr>
          <p:nvPr>
            <p:ph type="pic" idx="22"/>
          </p:nvPr>
        </p:nvSpPr>
        <p:spPr>
          <a:xfrm>
            <a:off x="1936925" y="4246350"/>
            <a:ext cx="1204800" cy="287400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31"/>
          <p:cNvSpPr>
            <a:spLocks noGrp="1"/>
          </p:cNvSpPr>
          <p:nvPr>
            <p:ph type="pic" idx="23"/>
          </p:nvPr>
        </p:nvSpPr>
        <p:spPr>
          <a:xfrm>
            <a:off x="3288525" y="4246350"/>
            <a:ext cx="1204800" cy="287400"/>
          </a:xfrm>
          <a:prstGeom prst="rect">
            <a:avLst/>
          </a:prstGeom>
          <a:noFill/>
          <a:ln>
            <a:noFill/>
          </a:ln>
        </p:spPr>
      </p:sp>
      <p:sp>
        <p:nvSpPr>
          <p:cNvPr id="343" name="Google Shape;343;p31"/>
          <p:cNvSpPr>
            <a:spLocks noGrp="1"/>
          </p:cNvSpPr>
          <p:nvPr>
            <p:ph type="pic" idx="24"/>
          </p:nvPr>
        </p:nvSpPr>
        <p:spPr>
          <a:xfrm>
            <a:off x="4650750" y="4246350"/>
            <a:ext cx="1204800" cy="287400"/>
          </a:xfrm>
          <a:prstGeom prst="rect">
            <a:avLst/>
          </a:prstGeom>
          <a:noFill/>
          <a:ln>
            <a:noFill/>
          </a:ln>
        </p:spPr>
      </p:sp>
      <p:sp>
        <p:nvSpPr>
          <p:cNvPr id="344" name="Google Shape;344;p31"/>
          <p:cNvSpPr>
            <a:spLocks noGrp="1"/>
          </p:cNvSpPr>
          <p:nvPr>
            <p:ph type="pic" idx="25"/>
          </p:nvPr>
        </p:nvSpPr>
        <p:spPr>
          <a:xfrm>
            <a:off x="6018300" y="4246350"/>
            <a:ext cx="1204800" cy="287400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Google Shape;345;p31"/>
          <p:cNvSpPr>
            <a:spLocks noGrp="1"/>
          </p:cNvSpPr>
          <p:nvPr>
            <p:ph type="pic" idx="26"/>
          </p:nvPr>
        </p:nvSpPr>
        <p:spPr>
          <a:xfrm>
            <a:off x="7380525" y="4246350"/>
            <a:ext cx="1204800" cy="287400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31"/>
          <p:cNvSpPr txBox="1">
            <a:spLocks noGrp="1"/>
          </p:cNvSpPr>
          <p:nvPr>
            <p:ph type="subTitle" idx="27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347" name="Google Shape;347;p3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1"/>
          <p:cNvSpPr txBox="1">
            <a:spLocks noGrp="1"/>
          </p:cNvSpPr>
          <p:nvPr>
            <p:ph type="sldNum" idx="12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  <p:sp>
        <p:nvSpPr>
          <p:cNvPr id="349" name="Google Shape;349;p31"/>
          <p:cNvSpPr txBox="1">
            <a:spLocks noGrp="1"/>
          </p:cNvSpPr>
          <p:nvPr>
            <p:ph type="sldNum" idx="28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r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2">
  <p:cSld name="CUSTOM_3_1">
    <p:bg>
      <p:bgPr>
        <a:solidFill>
          <a:srgbClr val="FAFAFA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649055" y="0"/>
            <a:ext cx="4495540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6120000" algn="bl" rotWithShape="0">
              <a:srgbClr val="620D09">
                <a:alpha val="50000"/>
              </a:srgbClr>
            </a:outerShdw>
          </a:effectLst>
        </p:spPr>
      </p:pic>
      <p:sp>
        <p:nvSpPr>
          <p:cNvPr id="61" name="Google Shape;61;p4"/>
          <p:cNvSpPr txBox="1">
            <a:spLocks noGrp="1"/>
          </p:cNvSpPr>
          <p:nvPr>
            <p:ph type="sldNum" idx="12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864350" y="790700"/>
            <a:ext cx="3369900" cy="2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1"/>
          </p:nvPr>
        </p:nvSpPr>
        <p:spPr>
          <a:xfrm>
            <a:off x="566750" y="962000"/>
            <a:ext cx="2100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subTitle" idx="2"/>
          </p:nvPr>
        </p:nvSpPr>
        <p:spPr>
          <a:xfrm>
            <a:off x="566750" y="1336275"/>
            <a:ext cx="210000" cy="15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subTitle" idx="3"/>
          </p:nvPr>
        </p:nvSpPr>
        <p:spPr>
          <a:xfrm>
            <a:off x="566750" y="1754650"/>
            <a:ext cx="210000" cy="15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subTitle" idx="4"/>
          </p:nvPr>
        </p:nvSpPr>
        <p:spPr>
          <a:xfrm>
            <a:off x="566750" y="2173025"/>
            <a:ext cx="210000" cy="15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4"/>
          <p:cNvCxnSpPr/>
          <p:nvPr/>
        </p:nvCxnSpPr>
        <p:spPr>
          <a:xfrm>
            <a:off x="571500" y="3424125"/>
            <a:ext cx="2713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8" name="Google Shape;68;p4"/>
          <p:cNvSpPr txBox="1">
            <a:spLocks noGrp="1"/>
          </p:cNvSpPr>
          <p:nvPr>
            <p:ph type="subTitle" idx="5"/>
          </p:nvPr>
        </p:nvSpPr>
        <p:spPr>
          <a:xfrm>
            <a:off x="566025" y="3607000"/>
            <a:ext cx="38139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12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12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12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12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12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1200"/>
              </a:spcBef>
              <a:spcAft>
                <a:spcPts val="120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title" idx="6"/>
          </p:nvPr>
        </p:nvSpPr>
        <p:spPr>
          <a:xfrm>
            <a:off x="864350" y="1209075"/>
            <a:ext cx="3369900" cy="2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title" idx="7"/>
          </p:nvPr>
        </p:nvSpPr>
        <p:spPr>
          <a:xfrm>
            <a:off x="864350" y="1627450"/>
            <a:ext cx="3369900" cy="2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title" idx="8"/>
          </p:nvPr>
        </p:nvSpPr>
        <p:spPr>
          <a:xfrm>
            <a:off x="864350" y="2045825"/>
            <a:ext cx="3369900" cy="2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DM Sans SemiBold"/>
              <a:buNone/>
              <a:defRPr sz="23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subTitle" idx="9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subTitle" idx="13"/>
          </p:nvPr>
        </p:nvSpPr>
        <p:spPr>
          <a:xfrm>
            <a:off x="566922" y="402325"/>
            <a:ext cx="25554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sldNum" idx="14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 | Dark | 22">
  <p:cSld name="CUSTOM_8_1">
    <p:bg>
      <p:bgPr>
        <a:solidFill>
          <a:srgbClr val="FAFAFA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"/>
          <p:cNvSpPr txBox="1">
            <a:spLocks noGrp="1"/>
          </p:cNvSpPr>
          <p:nvPr>
            <p:ph type="sldNum" idx="12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352" name="Google Shape;352;p32"/>
          <p:cNvSpPr txBox="1">
            <a:spLocks noGrp="1"/>
          </p:cNvSpPr>
          <p:nvPr>
            <p:ph type="subTitle" idx="1"/>
          </p:nvPr>
        </p:nvSpPr>
        <p:spPr>
          <a:xfrm>
            <a:off x="566922" y="402325"/>
            <a:ext cx="2555400" cy="1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DM Mono" panose="020B0509040201040103"/>
              <a:buNone/>
              <a:defRPr sz="7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900"/>
              <a:buFont typeface="DM Mono" panose="020B0509040201040103"/>
              <a:buNone/>
              <a:defRPr sz="9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353" name="Google Shape;353;p32"/>
          <p:cNvSpPr txBox="1">
            <a:spLocks noGrp="1"/>
          </p:cNvSpPr>
          <p:nvPr>
            <p:ph type="title"/>
          </p:nvPr>
        </p:nvSpPr>
        <p:spPr>
          <a:xfrm>
            <a:off x="563310" y="584175"/>
            <a:ext cx="66516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DM Sans SemiBold"/>
              <a:buNone/>
              <a:defRPr sz="2900" b="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2"/>
          <p:cNvSpPr txBox="1">
            <a:spLocks noGrp="1"/>
          </p:cNvSpPr>
          <p:nvPr>
            <p:ph type="subTitle" idx="2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DM Mono" panose="020B0509040201040103"/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355" name="Google Shape;355;p3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2"/>
          <p:cNvSpPr txBox="1">
            <a:spLocks noGrp="1"/>
          </p:cNvSpPr>
          <p:nvPr>
            <p:ph type="subTitle" idx="3"/>
          </p:nvPr>
        </p:nvSpPr>
        <p:spPr>
          <a:xfrm>
            <a:off x="5043232" y="3621025"/>
            <a:ext cx="2293200" cy="2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DM Sans Medium"/>
              <a:buNone/>
              <a:defRPr sz="16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600"/>
              </a:spcBef>
              <a:spcAft>
                <a:spcPts val="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7" name="Google Shape;357;p32"/>
          <p:cNvSpPr txBox="1">
            <a:spLocks noGrp="1"/>
          </p:cNvSpPr>
          <p:nvPr>
            <p:ph type="subTitle" idx="4"/>
          </p:nvPr>
        </p:nvSpPr>
        <p:spPr>
          <a:xfrm>
            <a:off x="5043232" y="3913629"/>
            <a:ext cx="2293200" cy="2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600"/>
              </a:spcBef>
              <a:spcAft>
                <a:spcPts val="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cxnSp>
        <p:nvCxnSpPr>
          <p:cNvPr id="358" name="Google Shape;358;p32"/>
          <p:cNvCxnSpPr/>
          <p:nvPr/>
        </p:nvCxnSpPr>
        <p:spPr>
          <a:xfrm>
            <a:off x="264625" y="2722900"/>
            <a:ext cx="8023800" cy="0"/>
          </a:xfrm>
          <a:prstGeom prst="straightConnector1">
            <a:avLst/>
          </a:prstGeom>
          <a:noFill/>
          <a:ln w="9525" cap="flat" cmpd="sng">
            <a:solidFill>
              <a:srgbClr val="1E1E1E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9" name="Google Shape;359;p32"/>
          <p:cNvGrpSpPr/>
          <p:nvPr/>
        </p:nvGrpSpPr>
        <p:grpSpPr>
          <a:xfrm>
            <a:off x="4997463" y="2677475"/>
            <a:ext cx="92400" cy="785700"/>
            <a:chOff x="3035775" y="2677475"/>
            <a:chExt cx="92400" cy="785700"/>
          </a:xfrm>
        </p:grpSpPr>
        <p:cxnSp>
          <p:nvCxnSpPr>
            <p:cNvPr id="360" name="Google Shape;360;p32"/>
            <p:cNvCxnSpPr/>
            <p:nvPr/>
          </p:nvCxnSpPr>
          <p:spPr>
            <a:xfrm rot="10800000">
              <a:off x="3081975" y="2728175"/>
              <a:ext cx="0" cy="735000"/>
            </a:xfrm>
            <a:prstGeom prst="straightConnector1">
              <a:avLst/>
            </a:prstGeom>
            <a:noFill/>
            <a:ln w="9525" cap="flat" cmpd="sng">
              <a:solidFill>
                <a:srgbClr val="1E1E1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61" name="Google Shape;361;p32"/>
            <p:cNvSpPr/>
            <p:nvPr/>
          </p:nvSpPr>
          <p:spPr>
            <a:xfrm>
              <a:off x="3035775" y="2677475"/>
              <a:ext cx="92400" cy="924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62" name="Google Shape;362;p32"/>
          <p:cNvSpPr txBox="1">
            <a:spLocks noGrp="1"/>
          </p:cNvSpPr>
          <p:nvPr>
            <p:ph type="subTitle" idx="5"/>
          </p:nvPr>
        </p:nvSpPr>
        <p:spPr>
          <a:xfrm>
            <a:off x="4714032" y="3602736"/>
            <a:ext cx="301800" cy="2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5048"/>
              </a:buClr>
              <a:buSzPts val="750"/>
              <a:buNone/>
              <a:defRPr sz="750">
                <a:solidFill>
                  <a:srgbClr val="F35048"/>
                </a:solidFill>
              </a:defRPr>
            </a:lvl1pPr>
            <a:lvl2pPr lvl="1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2pPr>
            <a:lvl3pPr lvl="2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3pPr>
            <a:lvl4pPr lvl="3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4pPr>
            <a:lvl5pPr lvl="4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5pPr>
            <a:lvl6pPr lvl="5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6pPr>
            <a:lvl7pPr lvl="6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7pPr>
            <a:lvl8pPr lvl="7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8pPr>
            <a:lvl9pPr lvl="8" algn="r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32"/>
          <p:cNvSpPr txBox="1">
            <a:spLocks noGrp="1"/>
          </p:cNvSpPr>
          <p:nvPr>
            <p:ph type="subTitle" idx="6"/>
          </p:nvPr>
        </p:nvSpPr>
        <p:spPr>
          <a:xfrm>
            <a:off x="593798" y="3621025"/>
            <a:ext cx="2293200" cy="2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DM Sans Medium"/>
              <a:buNone/>
              <a:defRPr sz="16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600"/>
              </a:spcBef>
              <a:spcAft>
                <a:spcPts val="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4" name="Google Shape;364;p32"/>
          <p:cNvSpPr txBox="1">
            <a:spLocks noGrp="1"/>
          </p:cNvSpPr>
          <p:nvPr>
            <p:ph type="subTitle" idx="7"/>
          </p:nvPr>
        </p:nvSpPr>
        <p:spPr>
          <a:xfrm>
            <a:off x="593798" y="3913629"/>
            <a:ext cx="2293200" cy="2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600"/>
              </a:spcBef>
              <a:spcAft>
                <a:spcPts val="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grpSp>
        <p:nvGrpSpPr>
          <p:cNvPr id="365" name="Google Shape;365;p32"/>
          <p:cNvGrpSpPr/>
          <p:nvPr/>
        </p:nvGrpSpPr>
        <p:grpSpPr>
          <a:xfrm>
            <a:off x="548050" y="2677475"/>
            <a:ext cx="92400" cy="785700"/>
            <a:chOff x="3035775" y="2677475"/>
            <a:chExt cx="92400" cy="785700"/>
          </a:xfrm>
        </p:grpSpPr>
        <p:cxnSp>
          <p:nvCxnSpPr>
            <p:cNvPr id="366" name="Google Shape;366;p32"/>
            <p:cNvCxnSpPr/>
            <p:nvPr/>
          </p:nvCxnSpPr>
          <p:spPr>
            <a:xfrm rot="10800000">
              <a:off x="3081975" y="2728175"/>
              <a:ext cx="0" cy="735000"/>
            </a:xfrm>
            <a:prstGeom prst="straightConnector1">
              <a:avLst/>
            </a:prstGeom>
            <a:noFill/>
            <a:ln w="9525" cap="flat" cmpd="sng">
              <a:solidFill>
                <a:srgbClr val="1E1E1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67" name="Google Shape;367;p32"/>
            <p:cNvSpPr/>
            <p:nvPr/>
          </p:nvSpPr>
          <p:spPr>
            <a:xfrm>
              <a:off x="3035775" y="2677475"/>
              <a:ext cx="92400" cy="924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68" name="Google Shape;368;p32"/>
          <p:cNvSpPr txBox="1">
            <a:spLocks noGrp="1"/>
          </p:cNvSpPr>
          <p:nvPr>
            <p:ph type="subTitle" idx="8"/>
          </p:nvPr>
        </p:nvSpPr>
        <p:spPr>
          <a:xfrm>
            <a:off x="264619" y="3602736"/>
            <a:ext cx="301800" cy="2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5048"/>
              </a:buClr>
              <a:buSzPts val="750"/>
              <a:buNone/>
              <a:defRPr sz="750">
                <a:solidFill>
                  <a:srgbClr val="F35048"/>
                </a:solidFill>
              </a:defRPr>
            </a:lvl1pPr>
            <a:lvl2pPr lvl="1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2pPr>
            <a:lvl3pPr lvl="2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3pPr>
            <a:lvl4pPr lvl="3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4pPr>
            <a:lvl5pPr lvl="4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5pPr>
            <a:lvl6pPr lvl="5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6pPr>
            <a:lvl7pPr lvl="6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7pPr>
            <a:lvl8pPr lvl="7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8pPr>
            <a:lvl9pPr lvl="8" algn="r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369" name="Google Shape;369;p32"/>
          <p:cNvGrpSpPr/>
          <p:nvPr/>
        </p:nvGrpSpPr>
        <p:grpSpPr>
          <a:xfrm rot="10800000">
            <a:off x="7174688" y="1986250"/>
            <a:ext cx="92400" cy="785700"/>
            <a:chOff x="3035775" y="2677475"/>
            <a:chExt cx="92400" cy="785700"/>
          </a:xfrm>
        </p:grpSpPr>
        <p:cxnSp>
          <p:nvCxnSpPr>
            <p:cNvPr id="370" name="Google Shape;370;p32"/>
            <p:cNvCxnSpPr/>
            <p:nvPr/>
          </p:nvCxnSpPr>
          <p:spPr>
            <a:xfrm rot="10800000">
              <a:off x="3081975" y="2728175"/>
              <a:ext cx="0" cy="735000"/>
            </a:xfrm>
            <a:prstGeom prst="straightConnector1">
              <a:avLst/>
            </a:prstGeom>
            <a:noFill/>
            <a:ln w="9525" cap="flat" cmpd="sng">
              <a:solidFill>
                <a:srgbClr val="1E1E1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1" name="Google Shape;371;p32"/>
            <p:cNvSpPr/>
            <p:nvPr/>
          </p:nvSpPr>
          <p:spPr>
            <a:xfrm>
              <a:off x="3035775" y="2677475"/>
              <a:ext cx="92400" cy="924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72" name="Google Shape;372;p32"/>
          <p:cNvSpPr txBox="1">
            <a:spLocks noGrp="1"/>
          </p:cNvSpPr>
          <p:nvPr>
            <p:ph type="subTitle" idx="9"/>
          </p:nvPr>
        </p:nvSpPr>
        <p:spPr>
          <a:xfrm>
            <a:off x="7196178" y="1231300"/>
            <a:ext cx="2295000" cy="2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DM Sans Medium"/>
              <a:buNone/>
              <a:defRPr sz="16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600"/>
              </a:spcBef>
              <a:spcAft>
                <a:spcPts val="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3" name="Google Shape;373;p32"/>
          <p:cNvSpPr txBox="1">
            <a:spLocks noGrp="1"/>
          </p:cNvSpPr>
          <p:nvPr>
            <p:ph type="subTitle" idx="13"/>
          </p:nvPr>
        </p:nvSpPr>
        <p:spPr>
          <a:xfrm>
            <a:off x="7196178" y="1523904"/>
            <a:ext cx="2295000" cy="2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600"/>
              </a:spcBef>
              <a:spcAft>
                <a:spcPts val="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74" name="Google Shape;374;p32"/>
          <p:cNvSpPr txBox="1">
            <a:spLocks noGrp="1"/>
          </p:cNvSpPr>
          <p:nvPr>
            <p:ph type="subTitle" idx="14"/>
          </p:nvPr>
        </p:nvSpPr>
        <p:spPr>
          <a:xfrm>
            <a:off x="6866982" y="1213011"/>
            <a:ext cx="301800" cy="2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5048"/>
              </a:buClr>
              <a:buSzPts val="750"/>
              <a:buNone/>
              <a:defRPr sz="750">
                <a:solidFill>
                  <a:srgbClr val="F35048"/>
                </a:solidFill>
              </a:defRPr>
            </a:lvl1pPr>
            <a:lvl2pPr lvl="1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2pPr>
            <a:lvl3pPr lvl="2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3pPr>
            <a:lvl4pPr lvl="3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4pPr>
            <a:lvl5pPr lvl="4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5pPr>
            <a:lvl6pPr lvl="5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6pPr>
            <a:lvl7pPr lvl="6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7pPr>
            <a:lvl8pPr lvl="7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8pPr>
            <a:lvl9pPr lvl="8" algn="r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375" name="Google Shape;375;p32"/>
          <p:cNvGrpSpPr/>
          <p:nvPr/>
        </p:nvGrpSpPr>
        <p:grpSpPr>
          <a:xfrm rot="10800000">
            <a:off x="2794513" y="1986250"/>
            <a:ext cx="92400" cy="785700"/>
            <a:chOff x="3035775" y="2677475"/>
            <a:chExt cx="92400" cy="785700"/>
          </a:xfrm>
        </p:grpSpPr>
        <p:cxnSp>
          <p:nvCxnSpPr>
            <p:cNvPr id="376" name="Google Shape;376;p32"/>
            <p:cNvCxnSpPr/>
            <p:nvPr/>
          </p:nvCxnSpPr>
          <p:spPr>
            <a:xfrm rot="10800000">
              <a:off x="3081975" y="2728175"/>
              <a:ext cx="0" cy="735000"/>
            </a:xfrm>
            <a:prstGeom prst="straightConnector1">
              <a:avLst/>
            </a:prstGeom>
            <a:noFill/>
            <a:ln w="9525" cap="flat" cmpd="sng">
              <a:solidFill>
                <a:srgbClr val="1E1E1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7" name="Google Shape;377;p32"/>
            <p:cNvSpPr/>
            <p:nvPr/>
          </p:nvSpPr>
          <p:spPr>
            <a:xfrm>
              <a:off x="3035775" y="2677475"/>
              <a:ext cx="92400" cy="924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1E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78" name="Google Shape;378;p32"/>
          <p:cNvSpPr txBox="1">
            <a:spLocks noGrp="1"/>
          </p:cNvSpPr>
          <p:nvPr>
            <p:ph type="subTitle" idx="15"/>
          </p:nvPr>
        </p:nvSpPr>
        <p:spPr>
          <a:xfrm>
            <a:off x="2816003" y="1231300"/>
            <a:ext cx="2295000" cy="2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DM Sans Medium"/>
              <a:buNone/>
              <a:defRPr sz="16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600"/>
              </a:spcBef>
              <a:spcAft>
                <a:spcPts val="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9" name="Google Shape;379;p32"/>
          <p:cNvSpPr txBox="1">
            <a:spLocks noGrp="1"/>
          </p:cNvSpPr>
          <p:nvPr>
            <p:ph type="subTitle" idx="16"/>
          </p:nvPr>
        </p:nvSpPr>
        <p:spPr>
          <a:xfrm>
            <a:off x="2816003" y="1523904"/>
            <a:ext cx="2295000" cy="2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600"/>
              </a:spcBef>
              <a:spcAft>
                <a:spcPts val="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80" name="Google Shape;380;p32"/>
          <p:cNvSpPr txBox="1">
            <a:spLocks noGrp="1"/>
          </p:cNvSpPr>
          <p:nvPr>
            <p:ph type="subTitle" idx="17"/>
          </p:nvPr>
        </p:nvSpPr>
        <p:spPr>
          <a:xfrm>
            <a:off x="2486807" y="1213011"/>
            <a:ext cx="301800" cy="2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5048"/>
              </a:buClr>
              <a:buSzPts val="750"/>
              <a:buNone/>
              <a:defRPr sz="750">
                <a:solidFill>
                  <a:srgbClr val="F35048"/>
                </a:solidFill>
              </a:defRPr>
            </a:lvl1pPr>
            <a:lvl2pPr lvl="1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2pPr>
            <a:lvl3pPr lvl="2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3pPr>
            <a:lvl4pPr lvl="3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4pPr>
            <a:lvl5pPr lvl="4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5pPr>
            <a:lvl6pPr lvl="5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6pPr>
            <a:lvl7pPr lvl="6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7pPr>
            <a:lvl8pPr lvl="7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8pPr>
            <a:lvl9pPr lvl="8" algn="r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750"/>
              <a:buNone/>
              <a:defRPr sz="75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32"/>
          <p:cNvSpPr txBox="1">
            <a:spLocks noGrp="1"/>
          </p:cNvSpPr>
          <p:nvPr>
            <p:ph type="sldNum" idx="18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2025/5/24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/ Chapter Slide / Purple">
  <p:cSld name="CUSTOM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sldNum" idx="12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988950" y="3257975"/>
            <a:ext cx="5255400" cy="1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DM Sans SemiBold"/>
              <a:buNone/>
              <a:defRPr sz="3800" b="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566750" y="3470625"/>
            <a:ext cx="417600" cy="2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Mono Light"/>
              <a:buNone/>
              <a:defRPr sz="1900">
                <a:solidFill>
                  <a:schemeClr val="lt1"/>
                </a:solidFill>
                <a:latin typeface="DM Mono Light"/>
                <a:ea typeface="DM Mono Light"/>
                <a:cs typeface="DM Mono Light"/>
                <a:sym typeface="DM Mono Light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2pPr>
            <a:lvl3pPr lvl="2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3pPr>
            <a:lvl4pPr lvl="3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4pPr>
            <a:lvl5pPr lvl="4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5pPr>
            <a:lvl6pPr lvl="5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6pPr>
            <a:lvl7pPr lvl="6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7pPr>
            <a:lvl8pPr lvl="7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8pPr>
            <a:lvl9pPr lvl="8">
              <a:spcBef>
                <a:spcPts val="600"/>
              </a:spcBef>
              <a:spcAft>
                <a:spcPts val="60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/ Chapter Slide / Red">
  <p:cSld name="CUSTOM_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988950" y="3257975"/>
            <a:ext cx="5255400" cy="1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DM Sans SemiBold"/>
              <a:buNone/>
              <a:defRPr sz="3800" b="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subTitle" idx="1"/>
          </p:nvPr>
        </p:nvSpPr>
        <p:spPr>
          <a:xfrm>
            <a:off x="566750" y="3470625"/>
            <a:ext cx="417600" cy="2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Mono Light"/>
              <a:buNone/>
              <a:defRPr sz="1900">
                <a:solidFill>
                  <a:schemeClr val="lt1"/>
                </a:solidFill>
                <a:latin typeface="DM Mono Light"/>
                <a:ea typeface="DM Mono Light"/>
                <a:cs typeface="DM Mono Light"/>
                <a:sym typeface="DM Mono Light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/ Chapter Slide / Blue">
  <p:cSld name="CUSTOM_4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>
            <a:spLocks noGrp="1"/>
          </p:cNvSpPr>
          <p:nvPr>
            <p:ph type="sldNum" idx="12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988950" y="3257975"/>
            <a:ext cx="5255400" cy="1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DM Sans SemiBold"/>
              <a:buNone/>
              <a:defRPr sz="3800" b="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566750" y="3470625"/>
            <a:ext cx="417600" cy="2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Mono Light"/>
              <a:buNone/>
              <a:defRPr sz="1900">
                <a:solidFill>
                  <a:schemeClr val="lt1"/>
                </a:solidFill>
                <a:latin typeface="DM Mono Light"/>
                <a:ea typeface="DM Mono Light"/>
                <a:cs typeface="DM Mono Light"/>
                <a:sym typeface="DM Mono Light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/ Chapter Slide / Green">
  <p:cSld name="CUSTOM_4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 txBox="1">
            <a:spLocks noGrp="1"/>
          </p:cNvSpPr>
          <p:nvPr>
            <p:ph type="sldNum" idx="12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988950" y="3257975"/>
            <a:ext cx="5255400" cy="1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DM Sans SemiBold"/>
              <a:buNone/>
              <a:defRPr sz="3800" b="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DM Sans"/>
              <a:buNone/>
              <a:defRPr sz="38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ubTitle" idx="1"/>
          </p:nvPr>
        </p:nvSpPr>
        <p:spPr>
          <a:xfrm>
            <a:off x="566750" y="3470625"/>
            <a:ext cx="417600" cy="2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Mono Light"/>
              <a:buNone/>
              <a:defRPr sz="1900">
                <a:solidFill>
                  <a:schemeClr val="lt1"/>
                </a:solidFill>
                <a:latin typeface="DM Mono Light"/>
                <a:ea typeface="DM Mono Light"/>
                <a:cs typeface="DM Mono Light"/>
                <a:sym typeface="DM Mono Light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500"/>
              <a:buFont typeface="DM Mono Light"/>
              <a:buNone/>
              <a:defRPr sz="500">
                <a:latin typeface="DM Mono Light"/>
                <a:ea typeface="DM Mono Light"/>
                <a:cs typeface="DM Mono Light"/>
                <a:sym typeface="DM Mon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: Long">
  <p:cSld name="CUSTOM_5_2">
    <p:bg>
      <p:bgPr>
        <a:solidFill>
          <a:schemeClr val="accent5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>
            <a:spLocks noGrp="1"/>
          </p:cNvSpPr>
          <p:nvPr>
            <p:ph type="pic" idx="2"/>
          </p:nvPr>
        </p:nvSpPr>
        <p:spPr>
          <a:xfrm>
            <a:off x="7379125" y="4434525"/>
            <a:ext cx="1204800" cy="2475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9"/>
          <p:cNvSpPr txBox="1">
            <a:spLocks noGrp="1"/>
          </p:cNvSpPr>
          <p:nvPr>
            <p:ph type="sldNum" idx="12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94" name="Google Shape;94;p9"/>
          <p:cNvSpPr txBox="1">
            <a:spLocks noGrp="1"/>
          </p:cNvSpPr>
          <p:nvPr>
            <p:ph type="subTitle" idx="1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DM Mono" panose="020B0509040201040103"/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95" name="Google Shape;95;p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9"/>
          <p:cNvSpPr txBox="1">
            <a:spLocks noGrp="1"/>
          </p:cNvSpPr>
          <p:nvPr>
            <p:ph type="subTitle" idx="3"/>
          </p:nvPr>
        </p:nvSpPr>
        <p:spPr>
          <a:xfrm>
            <a:off x="566922" y="402325"/>
            <a:ext cx="2555400" cy="3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DM Mono" panose="020B0509040201040103"/>
              <a:buNone/>
              <a:defRPr sz="7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Mono" panose="020B0509040201040103"/>
              <a:buNone/>
              <a:defRPr sz="9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Mono" panose="020B0509040201040103"/>
              <a:buNone/>
              <a:defRPr sz="9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Mono" panose="020B0509040201040103"/>
              <a:buNone/>
              <a:defRPr sz="9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Mono" panose="020B0509040201040103"/>
              <a:buNone/>
              <a:defRPr sz="9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Mono" panose="020B0509040201040103"/>
              <a:buNone/>
              <a:defRPr sz="9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Mono" panose="020B0509040201040103"/>
              <a:buNone/>
              <a:defRPr sz="9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Mono" panose="020B0509040201040103"/>
              <a:buNone/>
              <a:defRPr sz="9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900"/>
              <a:buFont typeface="DM Mono" panose="020B0509040201040103"/>
              <a:buNone/>
              <a:defRPr sz="9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571500" y="1218450"/>
            <a:ext cx="6657300" cy="28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98" name="Google Shape;98;p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1500" y="848300"/>
            <a:ext cx="221110" cy="180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9"/>
          <p:cNvCxnSpPr/>
          <p:nvPr/>
        </p:nvCxnSpPr>
        <p:spPr>
          <a:xfrm>
            <a:off x="4652600" y="4305025"/>
            <a:ext cx="3935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0" name="Google Shape;100;p9"/>
          <p:cNvSpPr txBox="1">
            <a:spLocks noGrp="1"/>
          </p:cNvSpPr>
          <p:nvPr>
            <p:ph type="subTitle" idx="4"/>
          </p:nvPr>
        </p:nvSpPr>
        <p:spPr>
          <a:xfrm>
            <a:off x="4649050" y="4414475"/>
            <a:ext cx="2301900" cy="1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"/>
              <a:buFont typeface="DM Mono Medium"/>
              <a:buNone/>
              <a:defRPr sz="850">
                <a:solidFill>
                  <a:schemeClr val="lt1"/>
                </a:solidFill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ubTitle" idx="5"/>
          </p:nvPr>
        </p:nvSpPr>
        <p:spPr>
          <a:xfrm>
            <a:off x="4649050" y="4536150"/>
            <a:ext cx="2301900" cy="1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"/>
              <a:buFont typeface="DM Mono Light"/>
              <a:buNone/>
              <a:defRPr sz="850">
                <a:solidFill>
                  <a:schemeClr val="lt1"/>
                </a:solidFill>
                <a:latin typeface="DM Mono Light"/>
                <a:ea typeface="DM Mono Light"/>
                <a:cs typeface="DM Mono Light"/>
                <a:sym typeface="DM Mono Light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6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: Short">
  <p:cSld name="CUSTOM_5_2_1">
    <p:bg>
      <p:bgPr>
        <a:solidFill>
          <a:srgbClr val="10487B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584623" y="4882450"/>
            <a:ext cx="3522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105" name="Google Shape;105;p10"/>
          <p:cNvSpPr txBox="1">
            <a:spLocks noGrp="1"/>
          </p:cNvSpPr>
          <p:nvPr>
            <p:ph type="subTitle" idx="1"/>
          </p:nvPr>
        </p:nvSpPr>
        <p:spPr>
          <a:xfrm>
            <a:off x="207000" y="4829050"/>
            <a:ext cx="2555400" cy="14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DM Mono" panose="020B0509040201040103"/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1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758100" y="131676"/>
            <a:ext cx="178588" cy="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0"/>
          <p:cNvSpPr txBox="1">
            <a:spLocks noGrp="1"/>
          </p:cNvSpPr>
          <p:nvPr>
            <p:ph type="subTitle" idx="2"/>
          </p:nvPr>
        </p:nvSpPr>
        <p:spPr>
          <a:xfrm>
            <a:off x="566750" y="402325"/>
            <a:ext cx="2555400" cy="3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DM Mono" panose="020B0509040201040103"/>
              <a:buNone/>
              <a:defRPr sz="7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Mono" panose="020B0509040201040103"/>
              <a:buNone/>
              <a:defRPr sz="9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Mono" panose="020B0509040201040103"/>
              <a:buNone/>
              <a:defRPr sz="9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Mono" panose="020B0509040201040103"/>
              <a:buNone/>
              <a:defRPr sz="9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Mono" panose="020B0509040201040103"/>
              <a:buNone/>
              <a:defRPr sz="9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Mono" panose="020B0509040201040103"/>
              <a:buNone/>
              <a:defRPr sz="9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Mono" panose="020B0509040201040103"/>
              <a:buNone/>
              <a:defRPr sz="9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Mono" panose="020B0509040201040103"/>
              <a:buNone/>
              <a:defRPr sz="9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900"/>
              <a:buFont typeface="DM Mono" panose="020B0509040201040103"/>
              <a:buNone/>
              <a:defRPr sz="9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571500" y="1215683"/>
            <a:ext cx="6657300" cy="28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09" name="Google Shape;109;p1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1500" y="848300"/>
            <a:ext cx="221110" cy="180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0"/>
          <p:cNvCxnSpPr/>
          <p:nvPr/>
        </p:nvCxnSpPr>
        <p:spPr>
          <a:xfrm>
            <a:off x="4652600" y="4305025"/>
            <a:ext cx="3935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4649050" y="4414475"/>
            <a:ext cx="2301900" cy="1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"/>
              <a:buFont typeface="DM Mono Medium"/>
              <a:buNone/>
              <a:defRPr sz="850">
                <a:solidFill>
                  <a:schemeClr val="lt1"/>
                </a:solidFill>
                <a:latin typeface="DM Mono Medium"/>
                <a:ea typeface="DM Mono Medium"/>
                <a:cs typeface="DM Mono Medium"/>
                <a:sym typeface="DM Mono Medium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subTitle" idx="4"/>
          </p:nvPr>
        </p:nvSpPr>
        <p:spPr>
          <a:xfrm>
            <a:off x="4649050" y="4536150"/>
            <a:ext cx="2301900" cy="1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"/>
              <a:buFont typeface="DM Mono Light"/>
              <a:buNone/>
              <a:defRPr sz="850">
                <a:solidFill>
                  <a:schemeClr val="lt1"/>
                </a:solidFill>
                <a:latin typeface="DM Mono Light"/>
                <a:ea typeface="DM Mono Light"/>
                <a:cs typeface="DM Mono Light"/>
                <a:sym typeface="DM Mono Light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>
            <a:spLocks noGrp="1"/>
          </p:cNvSpPr>
          <p:nvPr>
            <p:ph type="pic" idx="5"/>
          </p:nvPr>
        </p:nvSpPr>
        <p:spPr>
          <a:xfrm>
            <a:off x="7379125" y="4434525"/>
            <a:ext cx="1204800" cy="2475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0"/>
          <p:cNvSpPr txBox="1">
            <a:spLocks noGrp="1"/>
          </p:cNvSpPr>
          <p:nvPr>
            <p:ph type="sldNum" idx="6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solidFill>
                  <a:schemeClr val="lt1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8455" y="445025"/>
            <a:ext cx="666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DM Sans SemiBold"/>
              <a:buNone/>
              <a:defRPr sz="2800">
                <a:solidFill>
                  <a:srgbClr val="1E1E1E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None/>
              <a:defRPr sz="2800">
                <a:solidFill>
                  <a:srgbClr val="1E1E1E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None/>
              <a:defRPr sz="2800">
                <a:solidFill>
                  <a:srgbClr val="1E1E1E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None/>
              <a:defRPr sz="2800">
                <a:solidFill>
                  <a:srgbClr val="1E1E1E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None/>
              <a:defRPr sz="2800">
                <a:solidFill>
                  <a:srgbClr val="1E1E1E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None/>
              <a:defRPr sz="2800">
                <a:solidFill>
                  <a:srgbClr val="1E1E1E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None/>
              <a:defRPr sz="2800">
                <a:solidFill>
                  <a:srgbClr val="1E1E1E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None/>
              <a:defRPr sz="2800">
                <a:solidFill>
                  <a:srgbClr val="1E1E1E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None/>
              <a:defRPr sz="2800">
                <a:solidFill>
                  <a:srgbClr val="1E1E1E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6750" y="1141475"/>
            <a:ext cx="797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Font typeface="DM Sans"/>
              <a:buChar char="●"/>
              <a:defRPr sz="1800" b="1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DM Sans"/>
              <a:buChar char="○"/>
              <a:defRPr sz="1600" b="1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400"/>
              <a:buFont typeface="DM Sans"/>
              <a:buChar char="■"/>
              <a:defRPr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11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300"/>
              <a:buFont typeface="DM Sans"/>
              <a:buChar char="●"/>
              <a:defRPr sz="1300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200"/>
              <a:buFont typeface="DM Sans"/>
              <a:buChar char="○"/>
              <a:defRPr sz="1200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DM Sans"/>
              <a:buChar char="■"/>
              <a:defRPr sz="1100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000"/>
              <a:buFont typeface="DM Sans"/>
              <a:buChar char="●"/>
              <a:defRPr sz="1000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900"/>
              <a:buFont typeface="DM Sans"/>
              <a:buChar char="○"/>
              <a:defRPr sz="900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794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E1E1E"/>
              </a:buClr>
              <a:buSzPts val="800"/>
              <a:buFont typeface="DM Sans"/>
              <a:buChar char="■"/>
              <a:defRPr sz="800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84623" y="4882450"/>
            <a:ext cx="3522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600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algn="r">
              <a:buNone/>
              <a:defRPr sz="600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algn="r">
              <a:buNone/>
              <a:defRPr sz="600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algn="r">
              <a:buNone/>
              <a:defRPr sz="600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algn="r">
              <a:buNone/>
              <a:defRPr sz="600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algn="r">
              <a:buNone/>
              <a:defRPr sz="600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algn="r">
              <a:buNone/>
              <a:defRPr sz="600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algn="r">
              <a:buNone/>
              <a:defRPr sz="600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algn="r">
              <a:buNone/>
              <a:defRPr sz="600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 </a:t>
            </a: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2"/>
          </p:nvPr>
        </p:nvSpPr>
        <p:spPr>
          <a:xfrm>
            <a:off x="7152737" y="4882450"/>
            <a:ext cx="1431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600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lvl="1" rtl="0">
              <a:buNone/>
              <a:defRPr sz="600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2pPr>
            <a:lvl3pPr lvl="2" rtl="0">
              <a:buNone/>
              <a:defRPr sz="600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3pPr>
            <a:lvl4pPr lvl="3" rtl="0">
              <a:buNone/>
              <a:defRPr sz="600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4pPr>
            <a:lvl5pPr lvl="4" rtl="0">
              <a:buNone/>
              <a:defRPr sz="600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5pPr>
            <a:lvl6pPr lvl="5" rtl="0">
              <a:buNone/>
              <a:defRPr sz="600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6pPr>
            <a:lvl7pPr lvl="6" rtl="0">
              <a:buNone/>
              <a:defRPr sz="600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7pPr>
            <a:lvl8pPr lvl="7" rtl="0">
              <a:buNone/>
              <a:defRPr sz="600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8pPr>
            <a:lvl9pPr lvl="8" rtl="0">
              <a:buNone/>
              <a:defRPr sz="600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Confidential, do not distribute</a:t>
            </a:r>
          </a:p>
        </p:txBody>
      </p:sp>
      <p:grpSp>
        <p:nvGrpSpPr>
          <p:cNvPr id="10" name="Google Shape;10;p1"/>
          <p:cNvGrpSpPr/>
          <p:nvPr/>
        </p:nvGrpSpPr>
        <p:grpSpPr>
          <a:xfrm>
            <a:off x="9721063" y="38425"/>
            <a:ext cx="2671213" cy="1818038"/>
            <a:chOff x="9483688" y="839275"/>
            <a:chExt cx="2671213" cy="1818038"/>
          </a:xfrm>
        </p:grpSpPr>
        <p:sp>
          <p:nvSpPr>
            <p:cNvPr id="11" name="Google Shape;11;p1"/>
            <p:cNvSpPr/>
            <p:nvPr/>
          </p:nvSpPr>
          <p:spPr>
            <a:xfrm>
              <a:off x="10374088" y="839275"/>
              <a:ext cx="8904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483700" y="839275"/>
              <a:ext cx="8904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13" name="Google Shape;13;p1"/>
            <p:cNvSpPr txBox="1"/>
            <p:nvPr/>
          </p:nvSpPr>
          <p:spPr>
            <a:xfrm>
              <a:off x="9483688" y="1028275"/>
              <a:ext cx="579000" cy="2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lt1"/>
                  </a:solidFill>
                </a:rPr>
                <a:t>Dark</a:t>
              </a:r>
              <a:endParaRPr sz="600"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lt1"/>
                  </a:solidFill>
                </a:rPr>
                <a:t>#87120C</a:t>
              </a:r>
              <a:endParaRPr sz="600"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lt1"/>
                  </a:solidFill>
                </a:rPr>
                <a:t>AAA - 9.98:1</a:t>
              </a:r>
              <a:endParaRPr sz="600">
                <a:solidFill>
                  <a:schemeClr val="lt1"/>
                </a:solidFill>
              </a:endParaRPr>
            </a:p>
          </p:txBody>
        </p:sp>
        <p:sp>
          <p:nvSpPr>
            <p:cNvPr id="14" name="Google Shape;14;p1"/>
            <p:cNvSpPr txBox="1"/>
            <p:nvPr/>
          </p:nvSpPr>
          <p:spPr>
            <a:xfrm>
              <a:off x="10374088" y="1028275"/>
              <a:ext cx="890400" cy="2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lt1"/>
                  </a:solidFill>
                </a:rPr>
                <a:t>Medium (Brand Red)</a:t>
              </a:r>
              <a:endParaRPr sz="600"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lt1"/>
                  </a:solidFill>
                </a:rPr>
                <a:t>#DC150B</a:t>
              </a:r>
              <a:endParaRPr sz="600"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lt1"/>
                  </a:solidFill>
                </a:rPr>
                <a:t>AA - 5.05.01</a:t>
              </a:r>
              <a:endParaRPr sz="600">
                <a:solidFill>
                  <a:schemeClr val="lt1"/>
                </a:solidFill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11264500" y="839275"/>
              <a:ext cx="890400" cy="457200"/>
            </a:xfrm>
            <a:prstGeom prst="rect">
              <a:avLst/>
            </a:prstGeom>
            <a:solidFill>
              <a:srgbClr val="F35048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16" name="Google Shape;16;p1"/>
            <p:cNvSpPr txBox="1"/>
            <p:nvPr/>
          </p:nvSpPr>
          <p:spPr>
            <a:xfrm>
              <a:off x="11264500" y="1028275"/>
              <a:ext cx="579000" cy="2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</a:rPr>
                <a:t>Light</a:t>
              </a:r>
              <a:endParaRPr sz="6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</a:rPr>
                <a:t>#F35048</a:t>
              </a:r>
              <a:endParaRPr sz="6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</a:rPr>
                <a:t>AA - 6.05:1</a:t>
              </a:r>
              <a:endParaRPr sz="600">
                <a:solidFill>
                  <a:schemeClr val="dk1"/>
                </a:solidFill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10374088" y="1285713"/>
              <a:ext cx="89040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9483688" y="1285713"/>
              <a:ext cx="89040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11264500" y="1285713"/>
              <a:ext cx="890400" cy="457200"/>
            </a:xfrm>
            <a:prstGeom prst="rect">
              <a:avLst/>
            </a:prstGeom>
            <a:solidFill>
              <a:srgbClr val="C76FF2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10374088" y="1742913"/>
              <a:ext cx="890400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9483688" y="1742913"/>
              <a:ext cx="890400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11264500" y="1742913"/>
              <a:ext cx="890400" cy="457200"/>
            </a:xfrm>
            <a:prstGeom prst="rect">
              <a:avLst/>
            </a:prstGeom>
            <a:solidFill>
              <a:srgbClr val="509DE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10374088" y="2200113"/>
              <a:ext cx="890400" cy="457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9483688" y="2200113"/>
              <a:ext cx="890400" cy="457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11264500" y="2200113"/>
              <a:ext cx="890400" cy="457200"/>
            </a:xfrm>
            <a:prstGeom prst="rect">
              <a:avLst/>
            </a:prstGeom>
            <a:solidFill>
              <a:srgbClr val="50DBD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26" name="Google Shape;26;p1"/>
            <p:cNvSpPr txBox="1"/>
            <p:nvPr/>
          </p:nvSpPr>
          <p:spPr>
            <a:xfrm>
              <a:off x="9483688" y="1474725"/>
              <a:ext cx="579000" cy="2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lt1"/>
                  </a:solidFill>
                </a:rPr>
                <a:t>Dark</a:t>
              </a:r>
              <a:endParaRPr sz="600"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lt1"/>
                  </a:solidFill>
                </a:rPr>
                <a:t>#5D137D</a:t>
              </a:r>
              <a:endParaRPr sz="600"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lt1"/>
                  </a:solidFill>
                </a:rPr>
                <a:t>AAA - 11.32:1</a:t>
              </a:r>
              <a:endParaRPr sz="600">
                <a:solidFill>
                  <a:schemeClr val="lt1"/>
                </a:solidFill>
              </a:endParaRPr>
            </a:p>
          </p:txBody>
        </p:sp>
        <p:sp>
          <p:nvSpPr>
            <p:cNvPr id="27" name="Google Shape;27;p1"/>
            <p:cNvSpPr txBox="1"/>
            <p:nvPr/>
          </p:nvSpPr>
          <p:spPr>
            <a:xfrm>
              <a:off x="10374088" y="1474725"/>
              <a:ext cx="890400" cy="2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lt1"/>
                  </a:solidFill>
                </a:rPr>
                <a:t>Medium </a:t>
              </a:r>
              <a:br>
                <a:rPr lang="en-GB" sz="600">
                  <a:solidFill>
                    <a:schemeClr val="lt1"/>
                  </a:solidFill>
                </a:rPr>
              </a:br>
              <a:r>
                <a:rPr lang="en-GB" sz="600">
                  <a:solidFill>
                    <a:schemeClr val="lt1"/>
                  </a:solidFill>
                </a:rPr>
                <a:t>#9E4EC4</a:t>
              </a:r>
              <a:endParaRPr sz="600"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lt1"/>
                  </a:solidFill>
                </a:rPr>
                <a:t>AA - 4.83:1</a:t>
              </a:r>
              <a:endParaRPr sz="600">
                <a:solidFill>
                  <a:schemeClr val="lt1"/>
                </a:solidFill>
              </a:endParaRPr>
            </a:p>
          </p:txBody>
        </p:sp>
        <p:sp>
          <p:nvSpPr>
            <p:cNvPr id="28" name="Google Shape;28;p1"/>
            <p:cNvSpPr txBox="1"/>
            <p:nvPr/>
          </p:nvSpPr>
          <p:spPr>
            <a:xfrm>
              <a:off x="11264500" y="1474725"/>
              <a:ext cx="579000" cy="2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</a:rPr>
                <a:t>Light</a:t>
              </a:r>
              <a:endParaRPr sz="6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</a:rPr>
                <a:t>#C76FF2</a:t>
              </a:r>
              <a:endParaRPr sz="6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</a:rPr>
                <a:t>AA - 6.98:1</a:t>
              </a:r>
              <a:endParaRPr sz="600"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1"/>
            <p:cNvSpPr txBox="1"/>
            <p:nvPr/>
          </p:nvSpPr>
          <p:spPr>
            <a:xfrm>
              <a:off x="9483688" y="1931913"/>
              <a:ext cx="579000" cy="2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lt1"/>
                  </a:solidFill>
                </a:rPr>
                <a:t>Dark</a:t>
              </a:r>
              <a:endParaRPr sz="600"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lt1"/>
                  </a:solidFill>
                </a:rPr>
                <a:t>#10487B</a:t>
              </a:r>
              <a:endParaRPr sz="600"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lt1"/>
                  </a:solidFill>
                </a:rPr>
                <a:t>AAA - 9.39</a:t>
              </a:r>
              <a:endParaRPr sz="600">
                <a:solidFill>
                  <a:schemeClr val="lt1"/>
                </a:solidFill>
              </a:endParaRPr>
            </a:p>
          </p:txBody>
        </p:sp>
        <p:sp>
          <p:nvSpPr>
            <p:cNvPr id="30" name="Google Shape;30;p1"/>
            <p:cNvSpPr txBox="1"/>
            <p:nvPr/>
          </p:nvSpPr>
          <p:spPr>
            <a:xfrm>
              <a:off x="10374088" y="1931913"/>
              <a:ext cx="890400" cy="2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</a:rPr>
                <a:t>Medium</a:t>
              </a:r>
              <a:endParaRPr sz="6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</a:rPr>
                <a:t>#DC150B</a:t>
              </a:r>
              <a:endParaRPr sz="6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</a:rPr>
                <a:t>AA - 5.08:1</a:t>
              </a:r>
              <a:endParaRPr sz="600">
                <a:solidFill>
                  <a:schemeClr val="dk1"/>
                </a:solidFill>
              </a:endParaRPr>
            </a:p>
          </p:txBody>
        </p:sp>
        <p:sp>
          <p:nvSpPr>
            <p:cNvPr id="31" name="Google Shape;31;p1"/>
            <p:cNvSpPr txBox="1"/>
            <p:nvPr/>
          </p:nvSpPr>
          <p:spPr>
            <a:xfrm>
              <a:off x="11264500" y="1931913"/>
              <a:ext cx="579000" cy="2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</a:rPr>
                <a:t>Light</a:t>
              </a:r>
              <a:endParaRPr sz="6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</a:rPr>
                <a:t>#509DEA</a:t>
              </a:r>
              <a:endParaRPr sz="6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</a:rPr>
                <a:t>AA - 7.35:1</a:t>
              </a:r>
              <a:endParaRPr sz="600"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1"/>
            <p:cNvSpPr txBox="1"/>
            <p:nvPr/>
          </p:nvSpPr>
          <p:spPr>
            <a:xfrm>
              <a:off x="9483688" y="2389113"/>
              <a:ext cx="579000" cy="2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lt1"/>
                  </a:solidFill>
                </a:rPr>
                <a:t>Dark</a:t>
              </a:r>
              <a:endParaRPr sz="600"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lt1"/>
                  </a:solidFill>
                </a:rPr>
                <a:t>#0F5353</a:t>
              </a:r>
              <a:endParaRPr sz="600"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lt1"/>
                  </a:solidFill>
                </a:rPr>
                <a:t>AAA - 8.81:1</a:t>
              </a:r>
              <a:endParaRPr sz="600">
                <a:solidFill>
                  <a:schemeClr val="lt1"/>
                </a:solidFill>
              </a:endParaRPr>
            </a:p>
          </p:txBody>
        </p:sp>
        <p:sp>
          <p:nvSpPr>
            <p:cNvPr id="33" name="Google Shape;33;p1"/>
            <p:cNvSpPr txBox="1"/>
            <p:nvPr/>
          </p:nvSpPr>
          <p:spPr>
            <a:xfrm>
              <a:off x="10374088" y="2389113"/>
              <a:ext cx="890400" cy="2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</a:rPr>
                <a:t>Medium</a:t>
              </a:r>
              <a:endParaRPr sz="6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</a:rPr>
                <a:t>#1AA8A8</a:t>
              </a:r>
              <a:endParaRPr sz="6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</a:rPr>
                <a:t>AAA - 7.21:1</a:t>
              </a:r>
              <a:endParaRPr sz="600"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1"/>
            <p:cNvSpPr txBox="1"/>
            <p:nvPr/>
          </p:nvSpPr>
          <p:spPr>
            <a:xfrm>
              <a:off x="11264500" y="2389113"/>
              <a:ext cx="579000" cy="2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</a:rPr>
                <a:t>Light</a:t>
              </a:r>
              <a:endParaRPr sz="6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</a:rPr>
                <a:t>#50DBD9</a:t>
              </a:r>
              <a:endParaRPr sz="6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</a:rPr>
                <a:t>AA - 12.47:1</a:t>
              </a:r>
              <a:endParaRPr sz="600">
                <a:solidFill>
                  <a:schemeClr val="dk1"/>
                </a:solidFill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6239900" y="38436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6239900" y="38436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6239900" y="38436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6239900" y="38436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6239900" y="38436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6239900" y="38436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6239900" y="38436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6239900" y="38436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6239900" y="38436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87;p33"/>
          <p:cNvSpPr txBox="1">
            <a:spLocks noGrp="1"/>
          </p:cNvSpPr>
          <p:nvPr>
            <p:ph type="title"/>
          </p:nvPr>
        </p:nvSpPr>
        <p:spPr>
          <a:xfrm>
            <a:off x="440690" y="1649095"/>
            <a:ext cx="5346065" cy="1723390"/>
          </a:xfrm>
          <a:prstGeom prst="rect">
            <a:avLst/>
          </a:prstGeom>
          <a:solidFill>
            <a:srgbClr val="FAFAFA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AFAFA"/>
                </a:solidFill>
              </a14:hiddenFill>
            </a:ext>
          </a:extLst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dirty="0" err="1" smtClean="0"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+mn-ea"/>
              </a:rPr>
              <a:t>智慧之家科技：</a:t>
            </a:r>
            <a:br>
              <a:rPr lang="zh-CN" altLang="en-US" sz="2800" dirty="0" err="1" smtClean="0"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+mn-ea"/>
              </a:rPr>
            </a:br>
            <a:r>
              <a:rPr lang="zh-CN" altLang="en-US" sz="2800" dirty="0" err="1" smtClean="0"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+mn-ea"/>
              </a:rPr>
              <a:t>从公有云</a:t>
            </a:r>
            <a:r>
              <a:rPr lang="en-US" altLang="zh-CN" sz="2800" dirty="0" err="1" smtClean="0"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+mn-ea"/>
              </a:rPr>
              <a:t> RDS </a:t>
            </a:r>
            <a:r>
              <a:rPr lang="zh-CN" altLang="en-US" sz="2800" dirty="0" err="1" smtClean="0"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+mn-ea"/>
              </a:rPr>
              <a:t>到</a:t>
            </a:r>
            <a:r>
              <a:rPr lang="en-US" altLang="zh-CN" sz="2800" dirty="0" err="1" smtClean="0"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+mn-ea"/>
              </a:rPr>
              <a:t> TiDB </a:t>
            </a:r>
            <a:r>
              <a:rPr lang="zh-CN" altLang="en-US" sz="2800" dirty="0" err="1" smtClean="0"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+mn-ea"/>
              </a:rPr>
              <a:t>的第九年</a:t>
            </a:r>
            <a:r>
              <a:rPr lang="en-US" altLang="zh-CN" sz="2800" dirty="0" err="1" smtClean="0"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+mn-ea"/>
              </a:rPr>
              <a:t>，</a:t>
            </a:r>
            <a:r>
              <a:rPr lang="zh-CN" altLang="en-US" sz="2800" dirty="0" err="1" smtClean="0"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+mn-ea"/>
              </a:rPr>
              <a:t>物联网数据库选型经验和降本增效体验</a:t>
            </a:r>
          </a:p>
        </p:txBody>
      </p:sp>
      <p:sp>
        <p:nvSpPr>
          <p:cNvPr id="3" name="Google Shape;529;p46"/>
          <p:cNvSpPr txBox="1"/>
          <p:nvPr/>
        </p:nvSpPr>
        <p:spPr>
          <a:xfrm>
            <a:off x="497830" y="4785235"/>
            <a:ext cx="2555400" cy="145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00"/>
              <a:buFont typeface="DM Mono" panose="020B0509040201040103"/>
              <a:buNone/>
              <a:defRPr sz="600" b="1" i="0" u="none" strike="noStrike" cap="none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DM Sans"/>
              <a:buNone/>
              <a:defRPr sz="1600" b="1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300"/>
              <a:buFont typeface="DM Sans"/>
              <a:buNone/>
              <a:defRPr sz="13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DM Sans"/>
              <a:buNone/>
              <a:defRPr sz="11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000"/>
              <a:buFont typeface="DM Sans"/>
              <a:buNone/>
              <a:defRPr sz="10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900"/>
              <a:buFont typeface="DM Sans"/>
              <a:buNone/>
              <a:defRPr sz="9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E1E1E"/>
              </a:buClr>
              <a:buSzPts val="800"/>
              <a:buFont typeface="DM Sans"/>
              <a:buNone/>
              <a:defRPr sz="8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>
                <a:latin typeface="Source Han Sans SC Normal" panose="020B0600000000000000" charset="-122"/>
                <a:ea typeface="Source Han Sans SC Normal" panose="020B0600000000000000" charset="-122"/>
                <a:cs typeface="Source Han Sans SC Normal" panose="020B0600000000000000" charset="-122"/>
                <a:sym typeface="+mn-ea"/>
              </a:rPr>
              <a:t>TiDB </a:t>
            </a:r>
            <a:r>
              <a:rPr lang="zh-CN" altLang="en-US" b="0">
                <a:latin typeface="Source Han Sans SC Normal" panose="020B0600000000000000" charset="-122"/>
                <a:ea typeface="Source Han Sans SC Normal" panose="020B0600000000000000" charset="-122"/>
                <a:cs typeface="Source Han Sans SC Normal" panose="020B0600000000000000" charset="-122"/>
                <a:sym typeface="+mn-ea"/>
              </a:rPr>
              <a:t>社区活动</a:t>
            </a:r>
            <a:r>
              <a:rPr lang="en-US" altLang="zh-CN" b="0">
                <a:latin typeface="Source Han Sans SC Normal" panose="020B0600000000000000" charset="-122"/>
                <a:ea typeface="Source Han Sans SC Normal" panose="020B0600000000000000" charset="-122"/>
                <a:cs typeface="Source Han Sans SC Normal" panose="020B0600000000000000" charset="-122"/>
                <a:sym typeface="+mn-ea"/>
              </a:rPr>
              <a:t>（</a:t>
            </a:r>
            <a:r>
              <a:rPr lang="zh-CN" altLang="en-US" b="0">
                <a:latin typeface="Source Han Sans SC Normal" panose="020B0600000000000000" charset="-122"/>
                <a:ea typeface="Source Han Sans SC Normal" panose="020B0600000000000000" charset="-122"/>
                <a:cs typeface="Source Han Sans SC Normal" panose="020B0600000000000000" charset="-122"/>
                <a:sym typeface="+mn-ea"/>
              </a:rPr>
              <a:t>重庆站</a:t>
            </a:r>
            <a:r>
              <a:rPr lang="en-US" altLang="zh-CN" b="0">
                <a:latin typeface="Source Han Sans SC Normal" panose="020B0600000000000000" charset="-122"/>
                <a:ea typeface="Source Han Sans SC Normal" panose="020B0600000000000000" charset="-122"/>
                <a:cs typeface="Source Han Sans SC Normal" panose="020B0600000000000000" charset="-122"/>
                <a:sym typeface="+mn-ea"/>
              </a:rPr>
              <a:t>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0690" y="3556635"/>
            <a:ext cx="37820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Source Han Sans SC Medium" panose="020B0600000000000000" charset="-122"/>
                <a:ea typeface="Source Han Sans SC Medium" panose="020B0600000000000000" charset="-122"/>
                <a:cs typeface="Source Han Sans SC Medium" panose="020B0600000000000000" charset="-122"/>
              </a:rPr>
              <a:t>余长发</a:t>
            </a:r>
            <a:r>
              <a:rPr lang="en-US" altLang="zh-CN">
                <a:latin typeface="Source Han Sans SC Medium" panose="020B0600000000000000" charset="-122"/>
                <a:ea typeface="Source Han Sans SC Medium" panose="020B0600000000000000" charset="-122"/>
                <a:cs typeface="Source Han Sans SC Medium" panose="020B0600000000000000" charset="-122"/>
              </a:rPr>
              <a:t>｜</a:t>
            </a:r>
            <a:r>
              <a:rPr lang="zh-CN" altLang="en-US">
                <a:latin typeface="Source Han Sans SC Medium" panose="020B0600000000000000" charset="-122"/>
                <a:ea typeface="Source Han Sans SC Medium" panose="020B0600000000000000" charset="-122"/>
                <a:cs typeface="Source Han Sans SC Medium" panose="020B0600000000000000" charset="-122"/>
              </a:rPr>
              <a:t>智慧之家科技</a:t>
            </a:r>
            <a:r>
              <a:rPr lang="en-US" altLang="zh-CN">
                <a:latin typeface="Source Han Sans SC Medium" panose="020B0600000000000000" charset="-122"/>
                <a:ea typeface="Source Han Sans SC Medium" panose="020B0600000000000000" charset="-122"/>
                <a:cs typeface="Source Han Sans SC Medium" panose="020B0600000000000000" charset="-122"/>
              </a:rPr>
              <a:t> </a:t>
            </a:r>
            <a:r>
              <a:rPr lang="zh-CN" altLang="en-US">
                <a:latin typeface="Source Han Sans SC Medium" panose="020B0600000000000000" charset="-122"/>
                <a:ea typeface="Source Han Sans SC Medium" panose="020B0600000000000000" charset="-122"/>
                <a:cs typeface="Source Han Sans SC Medium" panose="020B0600000000000000" charset="-122"/>
              </a:rPr>
              <a:t>副总裁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08;p44"/>
          <p:cNvSpPr txBox="1">
            <a:spLocks noGrp="1"/>
          </p:cNvSpPr>
          <p:nvPr>
            <p:ph type="body" idx="5"/>
          </p:nvPr>
        </p:nvSpPr>
        <p:spPr>
          <a:xfrm>
            <a:off x="3684905" y="1244600"/>
            <a:ext cx="5255895" cy="341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algn="l">
              <a:buAutoNum type="arabicPeriod"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引入时序数据库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tx2">
                    <a:lumMod val="50000"/>
                  </a:schemeClr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TDengine</a:t>
            </a:r>
            <a:br>
              <a:rPr lang="en-US" altLang="zh-CN" sz="2000" dirty="0" err="1" smtClean="0">
                <a:solidFill>
                  <a:schemeClr val="tx2">
                    <a:lumMod val="50000"/>
                  </a:schemeClr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</a:br>
            <a:r>
              <a:rPr lang="en-US" altLang="zh-CN" sz="2000" b="0" dirty="0" err="1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TDengine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2019 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年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7 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月正式开源</a:t>
            </a:r>
            <a:b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</a:b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2020 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年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8 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月集群版开源‌</a:t>
            </a:r>
            <a:b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</a:b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物联网设备相关日志等数据切换至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TDengine</a:t>
            </a:r>
            <a:endParaRPr lang="zh-CN" altLang="en-US" sz="2000" b="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AutoNum type="arabicPeriod"/>
            </a:pPr>
            <a:endParaRPr lang="en-US" altLang="zh-CN" sz="200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AutoNum type="arabicPeriod"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引入图形库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tx2">
                    <a:lumMod val="50000"/>
                  </a:schemeClr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NebulaGraph</a:t>
            </a:r>
            <a:r>
              <a:rPr lang="en-US" altLang="zh-CN" sz="200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</a:t>
            </a:r>
            <a:br>
              <a:rPr lang="en-US" altLang="zh-CN" sz="200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</a:br>
            <a:r>
              <a:rPr lang="en-US" altLang="zh-CN" sz="2000" b="0" dirty="0" err="1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NebulaGraph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于 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2019 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年 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5 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月 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15 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日开源 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2020 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年 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6 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月 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10 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日发布 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1.0 GA</a:t>
            </a:r>
            <a:b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</a:b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用户操作日志等数据切换至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</a:t>
            </a:r>
            <a:r>
              <a:rPr lang="en-US" altLang="zh-CN" sz="2000" b="0" dirty="0" err="1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NebulaGraph</a:t>
            </a:r>
            <a:endParaRPr lang="zh-CN" altLang="en-US" sz="2000" b="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AutoNum type="arabicPeriod"/>
            </a:pPr>
            <a:endParaRPr lang="en-US" altLang="zh-CN" b="0" dirty="0" smtClean="0">
              <a:solidFill>
                <a:schemeClr val="tx1"/>
              </a:solidFill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</p:txBody>
      </p:sp>
      <p:sp>
        <p:nvSpPr>
          <p:cNvPr id="4" name="Google Shape;529;p46"/>
          <p:cNvSpPr txBox="1"/>
          <p:nvPr/>
        </p:nvSpPr>
        <p:spPr>
          <a:xfrm>
            <a:off x="497840" y="4785360"/>
            <a:ext cx="3252470" cy="118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00"/>
              <a:buFont typeface="DM Mono" panose="020B0509040201040103"/>
              <a:buNone/>
              <a:defRPr sz="600" b="1" i="0" u="none" strike="noStrike" cap="none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DM Sans"/>
              <a:buNone/>
              <a:defRPr sz="1600" b="1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300"/>
              <a:buFont typeface="DM Sans"/>
              <a:buNone/>
              <a:defRPr sz="13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DM Sans"/>
              <a:buNone/>
              <a:defRPr sz="11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000"/>
              <a:buFont typeface="DM Sans"/>
              <a:buNone/>
              <a:defRPr sz="10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900"/>
              <a:buFont typeface="DM Sans"/>
              <a:buNone/>
              <a:defRPr sz="9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E1E1E"/>
              </a:buClr>
              <a:buSzPts val="800"/>
              <a:buFont typeface="DM Sans"/>
              <a:buNone/>
              <a:defRPr sz="8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>
                <a:latin typeface="Source Han Sans SC Normal" panose="020B0600000000000000" charset="-122"/>
                <a:ea typeface="Source Han Sans SC Normal" panose="020B0600000000000000" charset="-122"/>
                <a:cs typeface="Source Han Sans SC Normal" panose="020B0600000000000000" charset="-122"/>
                <a:sym typeface="+mn-ea"/>
              </a:rPr>
              <a:t>智慧之家科技：从公有云 RDS 到 TiDB 的第九年，物联网数据库选型经验和降本增效体验</a:t>
            </a:r>
          </a:p>
        </p:txBody>
      </p:sp>
      <p:sp>
        <p:nvSpPr>
          <p:cNvPr id="46" name="PA-文本占位符 2"/>
          <p:cNvSpPr txBox="1"/>
          <p:nvPr>
            <p:custDataLst>
              <p:tags r:id="rId1"/>
            </p:custDataLst>
          </p:nvPr>
        </p:nvSpPr>
        <p:spPr>
          <a:xfrm>
            <a:off x="497840" y="336550"/>
            <a:ext cx="5711190" cy="626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altLang="zh-CN" sz="2400" b="1" dirty="0" smtClean="0">
                <a:solidFill>
                  <a:schemeClr val="tx2">
                    <a:lumMod val="50000"/>
                  </a:schemeClr>
                </a:solidFill>
                <a:ea typeface="Source Han Sans SC Bold" panose="020B0600000000000000" charset="-122"/>
                <a:cs typeface="Moderat Bold" charset="0"/>
                <a:sym typeface="+mn-ea"/>
              </a:rPr>
              <a:t>2020-2023 </a:t>
            </a:r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ea typeface="Source Han Sans SC Bold" panose="020B0600000000000000" charset="-122"/>
                <a:cs typeface="Moderat Bold" charset="0"/>
                <a:sym typeface="+mn-ea"/>
              </a:rPr>
              <a:t>年</a:t>
            </a:r>
            <a:r>
              <a:rPr lang="zh-CN" altLang="en-US" sz="2400" b="1" dirty="0" smtClean="0">
                <a:ea typeface="Source Han Sans SC Bold" panose="020B0600000000000000" charset="-122"/>
                <a:cs typeface="Moderat Bold" charset="0"/>
                <a:sym typeface="+mn-ea"/>
              </a:rPr>
              <a:t> 疫情期间升级架构</a:t>
            </a:r>
            <a:endParaRPr kumimoji="0" lang="en-US" altLang="zh-CN" sz="2400" b="1" i="0" u="none" strike="noStrike" kern="0" cap="none" spc="0" normalizeH="0" baseline="0">
              <a:solidFill>
                <a:srgbClr val="1E1E1E"/>
              </a:solidFill>
              <a:latin typeface="Source Han Sans SC Bold" panose="020B0600000000000000" charset="-122"/>
              <a:ea typeface="Source Han Sans SC Bold" panose="020B0600000000000000" charset="-122"/>
              <a:cs typeface="Source Han Sans SC Bold" panose="020B0600000000000000" charset="-122"/>
              <a:sym typeface="Noto Sans CJK Regular" panose="020B05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7840" y="2306955"/>
            <a:ext cx="2992755" cy="4603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</a:rPr>
              <a:t>2020-2023 </a:t>
            </a:r>
            <a:r>
              <a:rPr lang="zh-CN" altLang="en-US" sz="2400" b="1">
                <a:solidFill>
                  <a:schemeClr val="bg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</a:rPr>
              <a:t>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12;p44"/>
          <p:cNvSpPr txBox="1">
            <a:spLocks noGrp="1"/>
          </p:cNvSpPr>
          <p:nvPr>
            <p:ph type="title"/>
          </p:nvPr>
        </p:nvSpPr>
        <p:spPr>
          <a:xfrm>
            <a:off x="479781" y="326913"/>
            <a:ext cx="4700786" cy="4806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zh-CN" altLang="en-US" sz="2400" b="1" dirty="0" smtClean="0">
                <a:latin typeface="+mn-lt"/>
                <a:ea typeface="Source Han Sans SC Bold" panose="020B0600000000000000" charset="-122"/>
                <a:cs typeface="Moderat Bold" charset="0"/>
              </a:rPr>
              <a:t>升级后分层架构</a:t>
            </a:r>
            <a:endParaRPr sz="2400" b="1" dirty="0">
              <a:latin typeface="+mn-lt"/>
              <a:ea typeface="Source Han Sans SC Bold" panose="020B0600000000000000" charset="-122"/>
              <a:cs typeface="Moderat Bold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79877" y="959902"/>
            <a:ext cx="7577707" cy="714989"/>
          </a:xfrm>
          <a:prstGeom prst="roundRect">
            <a:avLst>
              <a:gd name="adj" fmla="val 4057"/>
            </a:avLst>
          </a:prstGeom>
        </p:spPr>
        <p:style>
          <a:lnRef idx="0">
            <a:srgbClr val="FFFFFF"/>
          </a:lnRef>
          <a:fillRef idx="1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5866765" y="2759075"/>
            <a:ext cx="2172970" cy="1776095"/>
          </a:xfrm>
          <a:prstGeom prst="roundRect">
            <a:avLst>
              <a:gd name="adj" fmla="val 22423"/>
            </a:avLst>
          </a:prstGeom>
        </p:spPr>
        <p:style>
          <a:lnRef idx="0">
            <a:srgbClr val="FFFFFF"/>
          </a:lnRef>
          <a:fillRef idx="3">
            <a:schemeClr val="accent3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42925" y="2761615"/>
            <a:ext cx="2489835" cy="1781175"/>
          </a:xfrm>
          <a:prstGeom prst="roundRect">
            <a:avLst>
              <a:gd name="adj" fmla="val 17041"/>
            </a:avLst>
          </a:prstGeom>
        </p:spPr>
        <p:style>
          <a:lnRef idx="0">
            <a:srgbClr val="FFFFFF"/>
          </a:lnRef>
          <a:fillRef idx="3">
            <a:schemeClr val="accent3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89575" y="3327108"/>
            <a:ext cx="1945207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Tx/>
            </a:pP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TiDB</a:t>
            </a:r>
          </a:p>
          <a:p>
            <a:pPr algn="ctr">
              <a:buSzTx/>
            </a:pP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实时交易</a:t>
            </a:r>
          </a:p>
        </p:txBody>
      </p:sp>
      <p:sp>
        <p:nvSpPr>
          <p:cNvPr id="13" name="圆角矩形 12"/>
          <p:cNvSpPr/>
          <p:nvPr>
            <p:custDataLst>
              <p:tags r:id="rId1"/>
            </p:custDataLst>
          </p:nvPr>
        </p:nvSpPr>
        <p:spPr>
          <a:xfrm>
            <a:off x="3310255" y="2759075"/>
            <a:ext cx="2312035" cy="1775460"/>
          </a:xfrm>
          <a:prstGeom prst="roundRect">
            <a:avLst>
              <a:gd name="adj" fmla="val 15939"/>
            </a:avLst>
          </a:prstGeom>
        </p:spPr>
        <p:style>
          <a:lnRef idx="0">
            <a:srgbClr val="FFFFFF"/>
          </a:lnRef>
          <a:fillRef idx="3">
            <a:schemeClr val="accent3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720072" y="3248787"/>
            <a:ext cx="16667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Tx/>
            </a:pP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T</a:t>
            </a:r>
            <a:r>
              <a:rPr lang="en-US" altLang="zh-CN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D</a:t>
            </a: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engine</a:t>
            </a:r>
          </a:p>
          <a:p>
            <a:pPr algn="ctr">
              <a:buSzTx/>
            </a:pP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归档查询</a:t>
            </a:r>
          </a:p>
        </p:txBody>
      </p:sp>
      <p:sp>
        <p:nvSpPr>
          <p:cNvPr id="15" name="矩形 14"/>
          <p:cNvSpPr/>
          <p:nvPr/>
        </p:nvSpPr>
        <p:spPr>
          <a:xfrm>
            <a:off x="5865529" y="3248520"/>
            <a:ext cx="219764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Tx/>
            </a:pP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NebulaGraph</a:t>
            </a:r>
          </a:p>
          <a:p>
            <a:pPr algn="ctr">
              <a:buSzTx/>
            </a:pP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关系查询</a:t>
            </a:r>
          </a:p>
        </p:txBody>
      </p:sp>
      <p:sp>
        <p:nvSpPr>
          <p:cNvPr id="16" name="矩形 15"/>
          <p:cNvSpPr/>
          <p:nvPr/>
        </p:nvSpPr>
        <p:spPr>
          <a:xfrm>
            <a:off x="3194987" y="1057673"/>
            <a:ext cx="224614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应用层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478369" y="1827526"/>
            <a:ext cx="7577707" cy="714989"/>
          </a:xfrm>
          <a:prstGeom prst="roundRect">
            <a:avLst>
              <a:gd name="adj" fmla="val 4057"/>
            </a:avLst>
          </a:prstGeom>
        </p:spPr>
        <p:style>
          <a:lnRef idx="0">
            <a:srgbClr val="FFFFFF"/>
          </a:lnRef>
          <a:fillRef idx="3">
            <a:schemeClr val="accent3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193479" y="1925297"/>
            <a:ext cx="224614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中间层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4" name="Google Shape;529;p46"/>
          <p:cNvSpPr txBox="1"/>
          <p:nvPr/>
        </p:nvSpPr>
        <p:spPr>
          <a:xfrm>
            <a:off x="497840" y="4785360"/>
            <a:ext cx="3252470" cy="118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00"/>
              <a:buFont typeface="DM Mono" panose="020B0509040201040103"/>
              <a:buNone/>
              <a:defRPr sz="600" b="1" i="0" u="none" strike="noStrike" cap="none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DM Sans"/>
              <a:buNone/>
              <a:defRPr sz="1600" b="1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300"/>
              <a:buFont typeface="DM Sans"/>
              <a:buNone/>
              <a:defRPr sz="13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DM Sans"/>
              <a:buNone/>
              <a:defRPr sz="11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000"/>
              <a:buFont typeface="DM Sans"/>
              <a:buNone/>
              <a:defRPr sz="10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900"/>
              <a:buFont typeface="DM Sans"/>
              <a:buNone/>
              <a:defRPr sz="9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E1E1E"/>
              </a:buClr>
              <a:buSzPts val="800"/>
              <a:buFont typeface="DM Sans"/>
              <a:buNone/>
              <a:defRPr sz="8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>
                <a:latin typeface="Source Han Sans SC Normal" panose="020B0600000000000000" charset="-122"/>
                <a:ea typeface="Source Han Sans SC Normal" panose="020B0600000000000000" charset="-122"/>
                <a:cs typeface="Source Han Sans SC Normal" panose="020B0600000000000000" charset="-122"/>
                <a:sym typeface="+mn-ea"/>
              </a:rPr>
              <a:t>智慧之家科技：从公有云 RDS 到 TiDB 的第九年，物联网数据库选型经验和降本增效体验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  <p:bldP spid="14" grpId="0"/>
      <p:bldP spid="15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ic4.zhimg.com/v2-39d3bbe3e11f7ef8b3eacab6b50d288b_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844" y="1890055"/>
            <a:ext cx="3060069" cy="2335795"/>
          </a:xfrm>
          <a:prstGeom prst="rect">
            <a:avLst/>
          </a:prstGeom>
          <a:noFill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207" y="2054858"/>
            <a:ext cx="4128381" cy="170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右箭头 5"/>
          <p:cNvSpPr/>
          <p:nvPr/>
        </p:nvSpPr>
        <p:spPr>
          <a:xfrm>
            <a:off x="4866809" y="2665063"/>
            <a:ext cx="669957" cy="484632"/>
          </a:xfrm>
          <a:prstGeom prst="rightArrow">
            <a:avLst/>
          </a:prstGeom>
        </p:spPr>
        <p:style>
          <a:lnRef idx="0">
            <a:srgbClr val="FFFFFF"/>
          </a:lnRef>
          <a:fillRef idx="1">
            <a:schemeClr val="accent3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Google Shape;512;p44"/>
          <p:cNvSpPr txBox="1"/>
          <p:nvPr/>
        </p:nvSpPr>
        <p:spPr>
          <a:xfrm>
            <a:off x="2199640" y="1268095"/>
            <a:ext cx="4119880" cy="480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/>
            </a:pPr>
            <a:r>
              <a:rPr kumimoji="0" lang="zh-CN" altLang="en-US" sz="2000" b="1" i="0" u="none" kern="0" cap="none" spc="0" normalizeH="0" noProof="0" dirty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+mn-lt"/>
                <a:ea typeface="Source Han Sans SC Bold" panose="020B0600000000000000" charset="-122"/>
                <a:cs typeface="Moderat Bold" charset="0"/>
                <a:sym typeface="DM Sans SemiBold"/>
              </a:rPr>
              <a:t>免鸟积分平台   社区</a:t>
            </a:r>
            <a:r>
              <a:rPr kumimoji="0" lang="en-US" altLang="zh-CN" sz="2000" b="1" i="0" u="none" kern="0" cap="none" spc="0" normalizeH="0" noProof="0" dirty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+mn-lt"/>
                <a:ea typeface="Source Han Sans SC Bold" panose="020B0600000000000000" charset="-122"/>
                <a:cs typeface="Moderat Bold" charset="0"/>
                <a:sym typeface="DM Sans SemiBold"/>
              </a:rPr>
              <a:t> O2O </a:t>
            </a:r>
            <a:r>
              <a:rPr kumimoji="0" lang="zh-CN" altLang="en-US" sz="2000" b="1" i="0" u="none" kern="0" cap="none" spc="0" normalizeH="0" noProof="0" dirty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+mn-lt"/>
                <a:ea typeface="Source Han Sans SC Bold" panose="020B0600000000000000" charset="-122"/>
                <a:cs typeface="Moderat Bold" charset="0"/>
                <a:sym typeface="DM Sans SemiBold"/>
              </a:rPr>
              <a:t>运营</a:t>
            </a:r>
            <a:endParaRPr kumimoji="0" lang="zh-CN" altLang="en-US" sz="2000" b="1" i="0" u="none" kern="0" cap="none" spc="0" normalizeH="0" baseline="0" noProof="0" dirty="0" smtClean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+mn-lt"/>
              <a:ea typeface="Source Han Sans SC Bold" panose="020B0600000000000000" charset="-122"/>
              <a:cs typeface="Moderat Bold" charset="0"/>
              <a:sym typeface="DM Sans SemiBold"/>
            </a:endParaRPr>
          </a:p>
        </p:txBody>
      </p:sp>
      <p:sp>
        <p:nvSpPr>
          <p:cNvPr id="8" name="Google Shape;512;p44"/>
          <p:cNvSpPr txBox="1"/>
          <p:nvPr/>
        </p:nvSpPr>
        <p:spPr>
          <a:xfrm>
            <a:off x="1319382" y="4265056"/>
            <a:ext cx="6031119" cy="480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/>
            </a:pPr>
            <a:r>
              <a:rPr kumimoji="0" lang="zh-CN" alt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Source Han Sans SC Bold" panose="020B0600000000000000" charset="-122"/>
                <a:cs typeface="Moderat Bold" charset="0"/>
                <a:sym typeface="DM Sans SemiBold"/>
              </a:rPr>
              <a:t>解决社会痛点和矛盾  无硬件售后  轻资产 易落地</a:t>
            </a:r>
            <a:r>
              <a:rPr kumimoji="0" lang="zh-CN" altLang="en-US" sz="1800" b="1" i="0" u="sng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Source Han Sans SC Bold" panose="020B0600000000000000" charset="-122"/>
                <a:cs typeface="Moderat Bold" charset="0"/>
                <a:sym typeface="DM Sans SemiBold"/>
              </a:rPr>
              <a:t> 易复制 </a:t>
            </a:r>
            <a:endParaRPr kumimoji="0" lang="zh-CN" altLang="en-US" sz="1800" b="1" i="0" u="sng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Source Han Sans SC Bold" panose="020B0600000000000000" charset="-122"/>
              <a:cs typeface="Moderat Bold" charset="0"/>
              <a:sym typeface="DM Sans SemiBold"/>
            </a:endParaRPr>
          </a:p>
        </p:txBody>
      </p:sp>
      <p:sp>
        <p:nvSpPr>
          <p:cNvPr id="2" name="Google Shape;512;p44"/>
          <p:cNvSpPr txBox="1">
            <a:spLocks noGrp="1"/>
          </p:cNvSpPr>
          <p:nvPr/>
        </p:nvSpPr>
        <p:spPr>
          <a:xfrm>
            <a:off x="688340" y="481330"/>
            <a:ext cx="5630545" cy="4806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900"/>
              <a:buFont typeface="DM Sans SemiBold"/>
              <a:buNone/>
              <a:defRPr sz="2900" b="0" i="0" u="none" strike="noStrike" cap="none">
                <a:solidFill>
                  <a:srgbClr val="1E1E1E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lvl="0">
              <a:buClr>
                <a:schemeClr val="dk1"/>
              </a:buClr>
              <a:buSzPts val="1100"/>
            </a:pPr>
            <a:r>
              <a:rPr lang="en-US" altLang="zh-CN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Source Han Sans SC Bold" panose="020B0600000000000000" charset="-122"/>
                <a:cs typeface="Moderat Bold" charset="0"/>
                <a:sym typeface="+mn-ea"/>
              </a:rPr>
              <a:t>2024 </a:t>
            </a:r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Source Han Sans SC Bold" panose="020B0600000000000000" charset="-122"/>
                <a:cs typeface="Moderat Bold" charset="0"/>
                <a:sym typeface="+mn-ea"/>
              </a:rPr>
              <a:t>年</a:t>
            </a:r>
            <a:r>
              <a:rPr lang="zh-CN" altLang="en-US" sz="2400" b="1" dirty="0" smtClean="0">
                <a:latin typeface="+mn-lt"/>
                <a:ea typeface="Source Han Sans SC Bold" panose="020B0600000000000000" charset="-122"/>
                <a:cs typeface="Moderat Bold" charset="0"/>
                <a:sym typeface="+mn-ea"/>
              </a:rPr>
              <a:t> 疫情后房地产相关行业受影响 </a:t>
            </a:r>
            <a:endParaRPr sz="2400" b="1" dirty="0">
              <a:latin typeface="+mn-lt"/>
              <a:ea typeface="Source Han Sans SC Bold" panose="020B0600000000000000" charset="-122"/>
              <a:cs typeface="Moderat Bold" charset="0"/>
            </a:endParaRPr>
          </a:p>
        </p:txBody>
      </p:sp>
      <p:sp>
        <p:nvSpPr>
          <p:cNvPr id="5" name="Google Shape;529;p46"/>
          <p:cNvSpPr txBox="1"/>
          <p:nvPr/>
        </p:nvSpPr>
        <p:spPr>
          <a:xfrm>
            <a:off x="497840" y="4785360"/>
            <a:ext cx="3252470" cy="118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00"/>
              <a:buFont typeface="DM Mono" panose="020B0509040201040103"/>
              <a:buNone/>
              <a:defRPr sz="600" b="1" i="0" u="none" strike="noStrike" cap="none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DM Sans"/>
              <a:buNone/>
              <a:defRPr sz="1600" b="1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300"/>
              <a:buFont typeface="DM Sans"/>
              <a:buNone/>
              <a:defRPr sz="13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DM Sans"/>
              <a:buNone/>
              <a:defRPr sz="11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000"/>
              <a:buFont typeface="DM Sans"/>
              <a:buNone/>
              <a:defRPr sz="10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900"/>
              <a:buFont typeface="DM Sans"/>
              <a:buNone/>
              <a:defRPr sz="9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E1E1E"/>
              </a:buClr>
              <a:buSzPts val="800"/>
              <a:buFont typeface="DM Sans"/>
              <a:buNone/>
              <a:defRPr sz="8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>
                <a:latin typeface="Source Han Sans SC Normal" panose="020B0600000000000000" charset="-122"/>
                <a:ea typeface="Source Han Sans SC Normal" panose="020B0600000000000000" charset="-122"/>
                <a:cs typeface="Source Han Sans SC Normal" panose="020B0600000000000000" charset="-122"/>
                <a:sym typeface="+mn-ea"/>
              </a:rPr>
              <a:t>智慧之家科技：从公有云 RDS 到 TiDB 的第九年，物联网数据库选型经验和降本增效体验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95" y="1303710"/>
            <a:ext cx="5642015" cy="363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Google Shape;512;p44"/>
          <p:cNvSpPr txBox="1">
            <a:spLocks noGrp="1"/>
          </p:cNvSpPr>
          <p:nvPr>
            <p:ph type="title"/>
          </p:nvPr>
        </p:nvSpPr>
        <p:spPr>
          <a:xfrm>
            <a:off x="3497580" y="962025"/>
            <a:ext cx="3077210" cy="4806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zh-CN" altLang="en-US" sz="1800" b="1" u="sng" dirty="0" smtClean="0">
                <a:solidFill>
                  <a:srgbClr val="630D09"/>
                </a:solidFill>
                <a:latin typeface="+mn-lt"/>
                <a:ea typeface="Source Han Sans SC Bold" panose="020B0600000000000000" charset="-122"/>
                <a:cs typeface="Moderat Bold" charset="0"/>
              </a:rPr>
              <a:t>科技赋能   三方共赢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0492" y="1317426"/>
            <a:ext cx="2805113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3196" y="3073812"/>
            <a:ext cx="28194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512;p44"/>
          <p:cNvSpPr txBox="1">
            <a:spLocks noGrp="1"/>
          </p:cNvSpPr>
          <p:nvPr/>
        </p:nvSpPr>
        <p:spPr>
          <a:xfrm>
            <a:off x="688340" y="481330"/>
            <a:ext cx="3988435" cy="4806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900"/>
              <a:buFont typeface="DM Sans SemiBold"/>
              <a:buNone/>
              <a:defRPr sz="2900" b="0" i="0" u="none" strike="noStrike" cap="none">
                <a:solidFill>
                  <a:srgbClr val="1E1E1E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lvl="0">
              <a:buClr>
                <a:schemeClr val="dk1"/>
              </a:buClr>
              <a:buSzPts val="1100"/>
            </a:pPr>
            <a:r>
              <a:rPr lang="zh-CN" altLang="en-US" sz="2400" b="1" dirty="0" smtClean="0">
                <a:latin typeface="+mn-lt"/>
                <a:ea typeface="Source Han Sans SC Bold" panose="020B0600000000000000" charset="-122"/>
                <a:cs typeface="Moderat Bold" charset="0"/>
                <a:sym typeface="+mn-ea"/>
              </a:rPr>
              <a:t>减免物业费  解决社会矛盾</a:t>
            </a:r>
            <a:endParaRPr sz="2400" b="1" dirty="0">
              <a:latin typeface="+mn-lt"/>
              <a:ea typeface="Source Han Sans SC Bold" panose="020B0600000000000000" charset="-122"/>
              <a:cs typeface="Moderat Bold" charset="0"/>
            </a:endParaRPr>
          </a:p>
        </p:txBody>
      </p:sp>
      <p:sp>
        <p:nvSpPr>
          <p:cNvPr id="5" name="Google Shape;529;p46"/>
          <p:cNvSpPr txBox="1"/>
          <p:nvPr/>
        </p:nvSpPr>
        <p:spPr>
          <a:xfrm>
            <a:off x="497840" y="4785360"/>
            <a:ext cx="3252470" cy="118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00"/>
              <a:buFont typeface="DM Mono" panose="020B0509040201040103"/>
              <a:buNone/>
              <a:defRPr sz="600" b="1" i="0" u="none" strike="noStrike" cap="none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DM Sans"/>
              <a:buNone/>
              <a:defRPr sz="1600" b="1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300"/>
              <a:buFont typeface="DM Sans"/>
              <a:buNone/>
              <a:defRPr sz="13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DM Sans"/>
              <a:buNone/>
              <a:defRPr sz="11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000"/>
              <a:buFont typeface="DM Sans"/>
              <a:buNone/>
              <a:defRPr sz="10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900"/>
              <a:buFont typeface="DM Sans"/>
              <a:buNone/>
              <a:defRPr sz="9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E1E1E"/>
              </a:buClr>
              <a:buSzPts val="800"/>
              <a:buFont typeface="DM Sans"/>
              <a:buNone/>
              <a:defRPr sz="8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>
                <a:latin typeface="Source Han Sans SC Normal" panose="020B0600000000000000" charset="-122"/>
                <a:ea typeface="Source Han Sans SC Normal" panose="020B0600000000000000" charset="-122"/>
                <a:cs typeface="Source Han Sans SC Normal" panose="020B0600000000000000" charset="-122"/>
                <a:sym typeface="+mn-ea"/>
              </a:rPr>
              <a:t>智慧之家科技：从公有云 RDS 到 TiDB 的第九年，物联网数据库选型经验和降本增效体验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697682" y="1207552"/>
            <a:ext cx="3364751" cy="2970200"/>
          </a:xfrm>
          <a:prstGeom prst="roundRect">
            <a:avLst>
              <a:gd name="adj" fmla="val 4057"/>
            </a:avLst>
          </a:prstGeom>
        </p:spPr>
        <p:style>
          <a:lnRef idx="0">
            <a:srgbClr val="FFFFFF"/>
          </a:lnRef>
          <a:fillRef idx="3">
            <a:schemeClr val="accent3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688351" y="2736882"/>
            <a:ext cx="3371052" cy="758277"/>
          </a:xfrm>
          <a:prstGeom prst="roundRect">
            <a:avLst>
              <a:gd name="adj" fmla="val 22423"/>
            </a:avLst>
          </a:prstGeom>
        </p:spPr>
        <p:style>
          <a:lnRef idx="0">
            <a:srgbClr val="FFFFFF"/>
          </a:lnRef>
          <a:fillRef idx="3">
            <a:schemeClr val="accent3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97865" y="1207770"/>
            <a:ext cx="3352800" cy="796290"/>
          </a:xfrm>
          <a:prstGeom prst="roundRect">
            <a:avLst>
              <a:gd name="adj" fmla="val 17041"/>
            </a:avLst>
          </a:prstGeom>
          <a:solidFill>
            <a:schemeClr val="tx2">
              <a:lumMod val="50000"/>
            </a:schemeClr>
          </a:solidFill>
        </p:spPr>
        <p:style>
          <a:lnRef idx="0">
            <a:srgbClr val="FFFFFF"/>
          </a:lnRef>
          <a:fillRef idx="1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10590" y="1416050"/>
            <a:ext cx="28397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Tx/>
            </a:pP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T</a:t>
            </a:r>
            <a:r>
              <a:rPr lang="en-US" altLang="zh-CN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i</a:t>
            </a: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DB</a:t>
            </a:r>
            <a:r>
              <a:rPr lang="en-US" altLang="zh-CN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数据库</a:t>
            </a:r>
          </a:p>
        </p:txBody>
      </p:sp>
      <p:sp>
        <p:nvSpPr>
          <p:cNvPr id="16" name="圆角矩形 15"/>
          <p:cNvSpPr/>
          <p:nvPr>
            <p:custDataLst>
              <p:tags r:id="rId1"/>
            </p:custDataLst>
          </p:nvPr>
        </p:nvSpPr>
        <p:spPr>
          <a:xfrm>
            <a:off x="703580" y="1999615"/>
            <a:ext cx="3352800" cy="737235"/>
          </a:xfrm>
          <a:prstGeom prst="roundRect">
            <a:avLst>
              <a:gd name="adj" fmla="val 15939"/>
            </a:avLst>
          </a:prstGeom>
        </p:spPr>
        <p:style>
          <a:lnRef idx="0">
            <a:srgbClr val="FFFFFF"/>
          </a:lnRef>
          <a:fillRef idx="3">
            <a:schemeClr val="accent3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42698" y="2139845"/>
            <a:ext cx="319374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Tx/>
            </a:pP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T</a:t>
            </a:r>
            <a:r>
              <a:rPr lang="en-US" altLang="zh-CN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D</a:t>
            </a: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engine</a:t>
            </a:r>
            <a:r>
              <a:rPr lang="en-US" altLang="zh-CN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时序库</a:t>
            </a:r>
          </a:p>
        </p:txBody>
      </p:sp>
      <p:sp>
        <p:nvSpPr>
          <p:cNvPr id="18" name="矩形 17"/>
          <p:cNvSpPr/>
          <p:nvPr/>
        </p:nvSpPr>
        <p:spPr>
          <a:xfrm>
            <a:off x="703887" y="2915338"/>
            <a:ext cx="319374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Tx/>
            </a:pP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NebulaGraph</a:t>
            </a:r>
            <a:r>
              <a:rPr lang="en-US" altLang="zh-CN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图库</a:t>
            </a:r>
          </a:p>
        </p:txBody>
      </p:sp>
      <p:sp>
        <p:nvSpPr>
          <p:cNvPr id="19" name="矩形 18"/>
          <p:cNvSpPr/>
          <p:nvPr/>
        </p:nvSpPr>
        <p:spPr>
          <a:xfrm>
            <a:off x="1113155" y="3649980"/>
            <a:ext cx="24638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Tx/>
            </a:pP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各省数据中心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5159531" y="1224150"/>
            <a:ext cx="3364751" cy="2970200"/>
          </a:xfrm>
          <a:prstGeom prst="roundRect">
            <a:avLst>
              <a:gd name="adj" fmla="val 4057"/>
            </a:avLst>
          </a:prstGeom>
        </p:spPr>
        <p:style>
          <a:lnRef idx="0">
            <a:srgbClr val="FFFFFF"/>
          </a:lnRef>
          <a:fillRef idx="3">
            <a:schemeClr val="accent3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150485" y="2741930"/>
            <a:ext cx="3371215" cy="769620"/>
          </a:xfrm>
          <a:prstGeom prst="roundRect">
            <a:avLst>
              <a:gd name="adj" fmla="val 22423"/>
            </a:avLst>
          </a:prstGeom>
        </p:spPr>
        <p:style>
          <a:lnRef idx="0">
            <a:srgbClr val="FFFFFF"/>
          </a:lnRef>
          <a:fillRef idx="3">
            <a:schemeClr val="accent3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5159375" y="1211580"/>
            <a:ext cx="3371850" cy="808990"/>
          </a:xfrm>
          <a:prstGeom prst="roundRect">
            <a:avLst>
              <a:gd name="adj" fmla="val 17041"/>
            </a:avLst>
          </a:prstGeom>
          <a:solidFill>
            <a:schemeClr val="tx2">
              <a:lumMod val="50000"/>
            </a:schemeClr>
          </a:solidFill>
        </p:spPr>
        <p:style>
          <a:lnRef idx="0">
            <a:srgbClr val="FFFFFF"/>
          </a:lnRef>
          <a:fillRef idx="1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372735" y="1432560"/>
            <a:ext cx="286639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Tx/>
            </a:pP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T</a:t>
            </a:r>
            <a:r>
              <a:rPr lang="en-US" altLang="zh-CN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i</a:t>
            </a: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DB</a:t>
            </a:r>
            <a:r>
              <a:rPr lang="en-US" altLang="zh-CN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数据库</a:t>
            </a:r>
          </a:p>
        </p:txBody>
      </p:sp>
      <p:sp>
        <p:nvSpPr>
          <p:cNvPr id="26" name="圆角矩形 25"/>
          <p:cNvSpPr/>
          <p:nvPr>
            <p:custDataLst>
              <p:tags r:id="rId2"/>
            </p:custDataLst>
          </p:nvPr>
        </p:nvSpPr>
        <p:spPr>
          <a:xfrm>
            <a:off x="5154295" y="2016125"/>
            <a:ext cx="3364230" cy="730250"/>
          </a:xfrm>
          <a:prstGeom prst="roundRect">
            <a:avLst>
              <a:gd name="adj" fmla="val 15939"/>
            </a:avLst>
          </a:prstGeom>
        </p:spPr>
        <p:style>
          <a:lnRef idx="0">
            <a:srgbClr val="FFFFFF"/>
          </a:lnRef>
          <a:fillRef idx="3">
            <a:schemeClr val="accent3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204547" y="2173588"/>
            <a:ext cx="319374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Tx/>
            </a:pP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T</a:t>
            </a:r>
            <a:r>
              <a:rPr lang="en-US" altLang="zh-CN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D</a:t>
            </a: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engine</a:t>
            </a:r>
            <a:r>
              <a:rPr lang="en-US" altLang="zh-CN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时序库</a:t>
            </a:r>
          </a:p>
        </p:txBody>
      </p:sp>
      <p:sp>
        <p:nvSpPr>
          <p:cNvPr id="28" name="矩形 27"/>
          <p:cNvSpPr/>
          <p:nvPr/>
        </p:nvSpPr>
        <p:spPr>
          <a:xfrm>
            <a:off x="5250191" y="2898281"/>
            <a:ext cx="319374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Tx/>
            </a:pP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NebulaGraph</a:t>
            </a:r>
            <a:r>
              <a:rPr lang="en-US" altLang="zh-CN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图库</a:t>
            </a:r>
          </a:p>
        </p:txBody>
      </p:sp>
      <p:sp>
        <p:nvSpPr>
          <p:cNvPr id="29" name="矩形 28"/>
          <p:cNvSpPr/>
          <p:nvPr/>
        </p:nvSpPr>
        <p:spPr>
          <a:xfrm>
            <a:off x="5575300" y="3643630"/>
            <a:ext cx="266382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Tx/>
            </a:pPr>
            <a:r>
              <a:rPr lang="zh-CN" altLang="en-US" sz="2400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集中数据中心</a:t>
            </a:r>
          </a:p>
        </p:txBody>
      </p:sp>
      <p:sp>
        <p:nvSpPr>
          <p:cNvPr id="30" name="右箭头 29"/>
          <p:cNvSpPr/>
          <p:nvPr/>
        </p:nvSpPr>
        <p:spPr>
          <a:xfrm>
            <a:off x="4355238" y="2646818"/>
            <a:ext cx="669957" cy="484632"/>
          </a:xfrm>
          <a:prstGeom prst="rightArrow">
            <a:avLst/>
          </a:prstGeom>
        </p:spPr>
        <p:style>
          <a:lnRef idx="2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133530" y="3217186"/>
            <a:ext cx="947420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Tx/>
            </a:pPr>
            <a:r>
              <a:rPr lang="zh-CN" altLang="en-US" sz="1500" b="1" dirty="0" smtClean="0">
                <a:solidFill>
                  <a:schemeClr val="tx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异步同步</a:t>
            </a:r>
          </a:p>
        </p:txBody>
      </p:sp>
      <p:sp>
        <p:nvSpPr>
          <p:cNvPr id="4" name="Google Shape;512;p44"/>
          <p:cNvSpPr txBox="1">
            <a:spLocks noGrp="1"/>
          </p:cNvSpPr>
          <p:nvPr/>
        </p:nvSpPr>
        <p:spPr>
          <a:xfrm>
            <a:off x="688340" y="481330"/>
            <a:ext cx="3988435" cy="4806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900"/>
              <a:buFont typeface="DM Sans SemiBold"/>
              <a:buNone/>
              <a:defRPr sz="2900" b="0" i="0" u="none" strike="noStrike" cap="none">
                <a:solidFill>
                  <a:srgbClr val="1E1E1E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lvl="0">
              <a:buClr>
                <a:schemeClr val="dk1"/>
              </a:buClr>
              <a:buSzPts val="1100"/>
            </a:pPr>
            <a:r>
              <a:rPr lang="zh-CN" altLang="en-US" sz="2400" b="1" dirty="0" smtClean="0">
                <a:latin typeface="+mn-lt"/>
                <a:ea typeface="Source Han Sans SC Bold" panose="020B0600000000000000" charset="-122"/>
                <a:cs typeface="Moderat Bold" charset="0"/>
                <a:sym typeface="+mn-ea"/>
              </a:rPr>
              <a:t>免鸟积分平台跨机房交易部署</a:t>
            </a:r>
            <a:endParaRPr sz="2400" b="1" dirty="0">
              <a:latin typeface="+mn-lt"/>
              <a:ea typeface="Source Han Sans SC Bold" panose="020B0600000000000000" charset="-122"/>
              <a:cs typeface="Moderat Bold" charset="0"/>
            </a:endParaRPr>
          </a:p>
        </p:txBody>
      </p:sp>
      <p:sp>
        <p:nvSpPr>
          <p:cNvPr id="2" name="Google Shape;529;p46"/>
          <p:cNvSpPr txBox="1"/>
          <p:nvPr/>
        </p:nvSpPr>
        <p:spPr>
          <a:xfrm>
            <a:off x="497840" y="4785360"/>
            <a:ext cx="3252470" cy="118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00"/>
              <a:buFont typeface="DM Mono" panose="020B0509040201040103"/>
              <a:buNone/>
              <a:defRPr sz="600" b="1" i="0" u="none" strike="noStrike" cap="none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DM Sans"/>
              <a:buNone/>
              <a:defRPr sz="1600" b="1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300"/>
              <a:buFont typeface="DM Sans"/>
              <a:buNone/>
              <a:defRPr sz="13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DM Sans"/>
              <a:buNone/>
              <a:defRPr sz="11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000"/>
              <a:buFont typeface="DM Sans"/>
              <a:buNone/>
              <a:defRPr sz="10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900"/>
              <a:buFont typeface="DM Sans"/>
              <a:buNone/>
              <a:defRPr sz="9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E1E1E"/>
              </a:buClr>
              <a:buSzPts val="800"/>
              <a:buFont typeface="DM Sans"/>
              <a:buNone/>
              <a:defRPr sz="8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>
                <a:latin typeface="Source Han Sans SC Normal" panose="020B0600000000000000" charset="-122"/>
                <a:ea typeface="Source Han Sans SC Normal" panose="020B0600000000000000" charset="-122"/>
                <a:cs typeface="Source Han Sans SC Normal" panose="020B0600000000000000" charset="-122"/>
                <a:sym typeface="+mn-ea"/>
              </a:rPr>
              <a:t>智慧之家科技：从公有云 RDS 到 TiDB 的第九年，物联网数据库选型经验和降本增效体验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ldLvl="0" animBg="1"/>
      <p:bldP spid="17" grpId="0"/>
      <p:bldP spid="18" grpId="0"/>
      <p:bldP spid="19" grpId="0"/>
      <p:bldP spid="25" grpId="0"/>
      <p:bldP spid="26" grpId="0" bldLvl="0" animBg="1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508;p44"/>
          <p:cNvSpPr txBox="1">
            <a:spLocks noGrp="1"/>
          </p:cNvSpPr>
          <p:nvPr>
            <p:ph type="body" idx="5"/>
          </p:nvPr>
        </p:nvSpPr>
        <p:spPr>
          <a:xfrm>
            <a:off x="545453" y="1535298"/>
            <a:ext cx="3204926" cy="3105339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algn="l">
              <a:buAutoNum type="arabicPeriod"/>
            </a:pPr>
            <a:r>
              <a:rPr lang="zh-CN" altLang="en-US" sz="180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应用层实现异步写</a:t>
            </a:r>
            <a:endParaRPr lang="en-US" altLang="zh-CN" sz="180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AutoNum type="arabicPeriod"/>
            </a:pPr>
            <a:endParaRPr lang="en-US" altLang="zh-CN" sz="180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AutoNum type="arabicPeriod"/>
            </a:pPr>
            <a:r>
              <a:rPr lang="zh-CN" altLang="en-US" sz="180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中间件同步</a:t>
            </a:r>
            <a:endParaRPr lang="en-US" altLang="zh-CN" sz="180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AutoNum type="arabicPeriod"/>
            </a:pPr>
            <a:endParaRPr lang="en-US" altLang="zh-CN" sz="180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AutoNum type="arabicPeriod"/>
            </a:pPr>
            <a:r>
              <a:rPr lang="en-US" altLang="zh-CN" sz="180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TiDB </a:t>
            </a:r>
            <a:r>
              <a:rPr lang="zh-CN" altLang="en-US" sz="180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配套同步工具</a:t>
            </a:r>
            <a:endParaRPr lang="zh-CN" altLang="en-US" sz="160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1670" y="1073150"/>
            <a:ext cx="5286375" cy="299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512;p44"/>
          <p:cNvSpPr txBox="1">
            <a:spLocks noGrp="1"/>
          </p:cNvSpPr>
          <p:nvPr/>
        </p:nvSpPr>
        <p:spPr>
          <a:xfrm>
            <a:off x="688340" y="481330"/>
            <a:ext cx="7997825" cy="4806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900"/>
              <a:buFont typeface="DM Sans SemiBold"/>
              <a:buNone/>
              <a:defRPr sz="2900" b="0" i="0" u="none" strike="noStrike" cap="none">
                <a:solidFill>
                  <a:srgbClr val="1E1E1E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lvl="0">
              <a:buClr>
                <a:schemeClr val="dk1"/>
              </a:buClr>
              <a:buSzPts val="1100"/>
            </a:pPr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Source Han Sans SC Bold" panose="020B0600000000000000" charset="-122"/>
                <a:cs typeface="Moderat Bold" charset="0"/>
                <a:sym typeface="+mn-ea"/>
              </a:rPr>
              <a:t>智慧之家科技未来规划</a:t>
            </a:r>
            <a:r>
              <a:rPr lang="en-US" altLang="zh-CN" sz="2400" b="1" dirty="0" smtClean="0">
                <a:latin typeface="+mn-lt"/>
                <a:ea typeface="Source Han Sans SC Bold" panose="020B0600000000000000" charset="-122"/>
                <a:cs typeface="Moderat Bold" charset="0"/>
                <a:sym typeface="+mn-ea"/>
              </a:rPr>
              <a:t> - </a:t>
            </a:r>
            <a:r>
              <a:rPr lang="zh-CN" altLang="en-US" sz="2400" b="1" dirty="0" smtClean="0">
                <a:latin typeface="+mn-lt"/>
                <a:ea typeface="Source Han Sans SC Bold" panose="020B0600000000000000" charset="-122"/>
                <a:cs typeface="Moderat Bold" charset="0"/>
                <a:sym typeface="+mn-ea"/>
              </a:rPr>
              <a:t>跨机房数据同步容灾</a:t>
            </a:r>
            <a:endParaRPr sz="2400" b="1" dirty="0">
              <a:latin typeface="+mn-lt"/>
              <a:ea typeface="Source Han Sans SC Bold" panose="020B0600000000000000" charset="-122"/>
              <a:cs typeface="Moderat Bold" charset="0"/>
            </a:endParaRPr>
          </a:p>
        </p:txBody>
      </p:sp>
      <p:sp>
        <p:nvSpPr>
          <p:cNvPr id="6" name="Google Shape;529;p46"/>
          <p:cNvSpPr txBox="1"/>
          <p:nvPr/>
        </p:nvSpPr>
        <p:spPr>
          <a:xfrm>
            <a:off x="497840" y="4785360"/>
            <a:ext cx="3252470" cy="118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00"/>
              <a:buFont typeface="DM Mono" panose="020B0509040201040103"/>
              <a:buNone/>
              <a:defRPr sz="600" b="1" i="0" u="none" strike="noStrike" cap="none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DM Sans"/>
              <a:buNone/>
              <a:defRPr sz="1600" b="1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300"/>
              <a:buFont typeface="DM Sans"/>
              <a:buNone/>
              <a:defRPr sz="13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DM Sans"/>
              <a:buNone/>
              <a:defRPr sz="11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000"/>
              <a:buFont typeface="DM Sans"/>
              <a:buNone/>
              <a:defRPr sz="10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900"/>
              <a:buFont typeface="DM Sans"/>
              <a:buNone/>
              <a:defRPr sz="9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E1E1E"/>
              </a:buClr>
              <a:buSzPts val="800"/>
              <a:buFont typeface="DM Sans"/>
              <a:buNone/>
              <a:defRPr sz="8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>
                <a:latin typeface="Source Han Sans SC Normal" panose="020B0600000000000000" charset="-122"/>
                <a:ea typeface="Source Han Sans SC Normal" panose="020B0600000000000000" charset="-122"/>
                <a:cs typeface="Source Han Sans SC Normal" panose="020B0600000000000000" charset="-122"/>
                <a:sym typeface="+mn-ea"/>
              </a:rPr>
              <a:t>智慧之家科技：从公有云 RDS 到 TiDB 的第九年，物联网数据库选型经验和降本增效体验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508;p44"/>
          <p:cNvSpPr txBox="1">
            <a:spLocks noGrp="1"/>
          </p:cNvSpPr>
          <p:nvPr>
            <p:ph type="body" idx="5"/>
          </p:nvPr>
        </p:nvSpPr>
        <p:spPr>
          <a:xfrm>
            <a:off x="382905" y="1241425"/>
            <a:ext cx="3143885" cy="26371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l">
              <a:buFont typeface="Wingdings" panose="05000000000000000000" charset="0"/>
              <a:buChar char=""/>
            </a:pP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使用成本低</a:t>
            </a:r>
            <a:r>
              <a:rPr lang="zh-CN" altLang="en-US" sz="140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：</a:t>
            </a:r>
            <a:br>
              <a:rPr lang="zh-CN" altLang="en-US" sz="140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</a:br>
            <a:r>
              <a:rPr lang="zh-CN" altLang="en-US" sz="140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国产开源免费</a:t>
            </a:r>
          </a:p>
          <a:p>
            <a:pPr algn="l">
              <a:buFont typeface="Wingdings" panose="05000000000000000000" charset="0"/>
              <a:buChar char=""/>
            </a:pPr>
            <a:endParaRPr lang="zh-CN" altLang="en-US" sz="140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Font typeface="Wingdings" panose="05000000000000000000" charset="0"/>
              <a:buChar char=""/>
            </a:pP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开发成本低</a:t>
            </a:r>
            <a:r>
              <a:rPr lang="zh-CN" altLang="en-US" sz="140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：</a:t>
            </a:r>
            <a:br>
              <a:rPr lang="zh-CN" altLang="en-US" sz="140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</a:br>
            <a:r>
              <a:rPr lang="zh-CN" altLang="en-US" sz="140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兼容 MySQL ,学习成本低</a:t>
            </a:r>
          </a:p>
          <a:p>
            <a:pPr algn="l">
              <a:buFont typeface="Wingdings" panose="05000000000000000000" charset="0"/>
              <a:buChar char=""/>
            </a:pPr>
            <a:endParaRPr lang="zh-CN" altLang="en-US" sz="140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Font typeface="Wingdings" panose="05000000000000000000" charset="0"/>
              <a:buChar char=""/>
            </a:pP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运维成本低</a:t>
            </a:r>
            <a:r>
              <a:rPr lang="zh-CN" altLang="en-US" sz="140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：</a:t>
            </a:r>
            <a:br>
              <a:rPr lang="zh-CN" altLang="en-US" sz="140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</a:br>
            <a:r>
              <a:rPr lang="zh-CN" altLang="en-US" sz="140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不需要专业的 DBA 分库分表分片</a:t>
            </a:r>
          </a:p>
          <a:p>
            <a:pPr algn="l">
              <a:buFont typeface="Wingdings" panose="05000000000000000000" charset="0"/>
              <a:buChar char=""/>
            </a:pPr>
            <a:endParaRPr lang="zh-CN" altLang="en-US" sz="140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Font typeface="Wingdings" panose="05000000000000000000" charset="0"/>
              <a:buChar char=""/>
            </a:pPr>
            <a:r>
              <a:rPr lang="zh-CN" altLang="en-US" sz="1400" dirty="0" smtClean="0">
                <a:solidFill>
                  <a:srgbClr val="630D09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生态组件丰富</a:t>
            </a:r>
            <a:r>
              <a:rPr lang="en-US" altLang="zh-CN" sz="1400" dirty="0" smtClean="0">
                <a:solidFill>
                  <a:srgbClr val="630D09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：</a:t>
            </a:r>
            <a:br>
              <a:rPr lang="en-US" altLang="zh-CN" sz="1400" dirty="0" smtClean="0">
                <a:solidFill>
                  <a:srgbClr val="630D09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</a:br>
            <a:r>
              <a:rPr lang="zh-CN" altLang="en-US" sz="1400" dirty="0" smtClean="0">
                <a:solidFill>
                  <a:schemeClr val="tx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满足各类应用场景</a:t>
            </a:r>
          </a:p>
        </p:txBody>
      </p:sp>
      <p:sp>
        <p:nvSpPr>
          <p:cNvPr id="2" name="Google Shape;529;p46"/>
          <p:cNvSpPr txBox="1"/>
          <p:nvPr/>
        </p:nvSpPr>
        <p:spPr>
          <a:xfrm>
            <a:off x="497840" y="4785360"/>
            <a:ext cx="3252470" cy="118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00"/>
              <a:buFont typeface="DM Mono" panose="020B0509040201040103"/>
              <a:buNone/>
              <a:defRPr sz="600" b="1" i="0" u="none" strike="noStrike" cap="none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DM Sans"/>
              <a:buNone/>
              <a:defRPr sz="1600" b="1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300"/>
              <a:buFont typeface="DM Sans"/>
              <a:buNone/>
              <a:defRPr sz="13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DM Sans"/>
              <a:buNone/>
              <a:defRPr sz="11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000"/>
              <a:buFont typeface="DM Sans"/>
              <a:buNone/>
              <a:defRPr sz="10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900"/>
              <a:buFont typeface="DM Sans"/>
              <a:buNone/>
              <a:defRPr sz="9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E1E1E"/>
              </a:buClr>
              <a:buSzPts val="800"/>
              <a:buFont typeface="DM Sans"/>
              <a:buNone/>
              <a:defRPr sz="8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>
                <a:latin typeface="Source Han Sans SC Normal" panose="020B0600000000000000" charset="-122"/>
                <a:ea typeface="Source Han Sans SC Normal" panose="020B0600000000000000" charset="-122"/>
                <a:cs typeface="Source Han Sans SC Normal" panose="020B0600000000000000" charset="-122"/>
                <a:sym typeface="+mn-ea"/>
              </a:rPr>
              <a:t>智慧之家科技：从公有云 RDS 到 TiDB 的第九年，物联网数据库选型经验和降本增效体验</a:t>
            </a:r>
          </a:p>
        </p:txBody>
      </p:sp>
      <p:sp>
        <p:nvSpPr>
          <p:cNvPr id="4" name="Google Shape;512;p44"/>
          <p:cNvSpPr txBox="1">
            <a:spLocks noGrp="1"/>
          </p:cNvSpPr>
          <p:nvPr/>
        </p:nvSpPr>
        <p:spPr>
          <a:xfrm>
            <a:off x="688340" y="481330"/>
            <a:ext cx="6123940" cy="4806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900"/>
              <a:buFont typeface="DM Sans SemiBold"/>
              <a:buNone/>
              <a:defRPr sz="2900" b="0" i="0" u="none" strike="noStrike" cap="none">
                <a:solidFill>
                  <a:srgbClr val="1E1E1E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rgbClr val="1E1E1E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lvl="0">
              <a:buClr>
                <a:schemeClr val="dk1"/>
              </a:buClr>
              <a:buSzPts val="1100"/>
            </a:pPr>
            <a:r>
              <a:rPr lang="zh-CN" altLang="en-US" sz="2400" b="1" dirty="0" smtClean="0">
                <a:solidFill>
                  <a:schemeClr val="tx1"/>
                </a:solidFill>
                <a:latin typeface="+mn-lt"/>
                <a:ea typeface="Source Han Sans SC Bold" panose="020B0600000000000000" charset="-122"/>
                <a:cs typeface="Moderat Bold" charset="0"/>
                <a:sym typeface="+mn-ea"/>
              </a:rPr>
              <a:t>九年 TiDB 使用历程：</a:t>
            </a:r>
            <a:r>
              <a:rPr lang="zh-CN" altLang="en-US" sz="2400" b="1" dirty="0" smtClean="0">
                <a:solidFill>
                  <a:srgbClr val="630D09"/>
                </a:solidFill>
                <a:latin typeface="+mn-lt"/>
                <a:ea typeface="Source Han Sans SC Bold" panose="020B0600000000000000" charset="-122"/>
                <a:cs typeface="Moderat Bold" charset="0"/>
                <a:sym typeface="+mn-ea"/>
              </a:rPr>
              <a:t>降本增效</a:t>
            </a:r>
            <a:r>
              <a:rPr lang="zh-CN" altLang="en-US" sz="2400" b="1" dirty="0" smtClean="0">
                <a:solidFill>
                  <a:schemeClr val="tx1"/>
                </a:solidFill>
                <a:latin typeface="+mn-lt"/>
                <a:ea typeface="Source Han Sans SC Bold" panose="020B0600000000000000" charset="-122"/>
                <a:cs typeface="Moderat Bold" charset="0"/>
                <a:sym typeface="+mn-ea"/>
              </a:rPr>
              <a:t>成果真实可鉴</a:t>
            </a:r>
          </a:p>
        </p:txBody>
      </p:sp>
      <p:pic>
        <p:nvPicPr>
          <p:cNvPr id="6" name="图片 5" descr="TiDB 生态组件图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590" y="1175385"/>
            <a:ext cx="4878070" cy="3064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29;p46"/>
          <p:cNvSpPr txBox="1"/>
          <p:nvPr/>
        </p:nvSpPr>
        <p:spPr>
          <a:xfrm>
            <a:off x="497840" y="4785360"/>
            <a:ext cx="3252470" cy="118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00"/>
              <a:buFont typeface="DM Mono" panose="020B0509040201040103"/>
              <a:buNone/>
              <a:defRPr sz="600" b="1" i="0" u="none" strike="noStrike" cap="none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DM Sans"/>
              <a:buNone/>
              <a:defRPr sz="1600" b="1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300"/>
              <a:buFont typeface="DM Sans"/>
              <a:buNone/>
              <a:defRPr sz="13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DM Sans"/>
              <a:buNone/>
              <a:defRPr sz="11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000"/>
              <a:buFont typeface="DM Sans"/>
              <a:buNone/>
              <a:defRPr sz="10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900"/>
              <a:buFont typeface="DM Sans"/>
              <a:buNone/>
              <a:defRPr sz="9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E1E1E"/>
              </a:buClr>
              <a:buSzPts val="800"/>
              <a:buFont typeface="DM Sans"/>
              <a:buNone/>
              <a:defRPr sz="8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>
                <a:latin typeface="Source Han Sans SC Normal" panose="020B0600000000000000" charset="-122"/>
                <a:ea typeface="Source Han Sans SC Normal" panose="020B0600000000000000" charset="-122"/>
                <a:cs typeface="Source Han Sans SC Normal" panose="020B0600000000000000" charset="-122"/>
                <a:sym typeface="+mn-ea"/>
              </a:rPr>
              <a:t>智慧之家科技：从公有云 RDS 到 TiDB 的第九年，物联网数据库选型经验和降本增效体验</a:t>
            </a:r>
          </a:p>
        </p:txBody>
      </p:sp>
      <p:sp>
        <p:nvSpPr>
          <p:cNvPr id="508" name="Google Shape;508;p44"/>
          <p:cNvSpPr txBox="1">
            <a:spLocks noGrp="1"/>
          </p:cNvSpPr>
          <p:nvPr>
            <p:ph type="body" idx="5"/>
          </p:nvPr>
        </p:nvSpPr>
        <p:spPr>
          <a:xfrm>
            <a:off x="5276850" y="2331085"/>
            <a:ext cx="3752215" cy="1892935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algn="l">
              <a:lnSpc>
                <a:spcPct val="200000"/>
              </a:lnSpc>
              <a:buClr>
                <a:srgbClr val="6E0B06"/>
              </a:buClr>
              <a:buSzPct val="90000"/>
              <a:buFont typeface="Wingdings" panose="05000000000000000000" charset="0"/>
              <a:buChar char=""/>
            </a:pPr>
            <a:r>
              <a:rPr lang="en-US" altLang="en-GB" sz="1600" dirty="0" smtClean="0">
                <a:latin typeface="Source Han Sans SC Medium" panose="020B0600000000000000" charset="-122"/>
                <a:ea typeface="Source Han Sans SC Medium" panose="020B0600000000000000" charset="-122"/>
              </a:rPr>
              <a:t>C#    PHP  JAVA  </a:t>
            </a:r>
            <a:endParaRPr lang="en-US" altLang="zh-CN" sz="1600" dirty="0" smtClean="0">
              <a:latin typeface="Source Han Sans SC Medium" panose="020B0600000000000000" charset="-122"/>
              <a:ea typeface="Source Han Sans SC Medium" panose="020B0600000000000000" charset="-122"/>
            </a:endParaRPr>
          </a:p>
          <a:p>
            <a:pPr lvl="0" algn="l">
              <a:lnSpc>
                <a:spcPct val="200000"/>
              </a:lnSpc>
              <a:buClr>
                <a:srgbClr val="6E0B06"/>
              </a:buClr>
              <a:buSzPct val="90000"/>
              <a:buFont typeface="Wingdings" panose="05000000000000000000" charset="0"/>
              <a:buChar char=""/>
            </a:pPr>
            <a:r>
              <a:rPr lang="en-US" altLang="zh-CN" sz="1600" dirty="0" err="1" smtClean="0">
                <a:latin typeface="Source Han Sans SC Medium" panose="020B0600000000000000" charset="-122"/>
                <a:ea typeface="Source Han Sans SC Medium" panose="020B0600000000000000" charset="-122"/>
              </a:rPr>
              <a:t>Sqlserver</a:t>
            </a:r>
            <a:r>
              <a:rPr lang="en-US" altLang="zh-CN" sz="1600" dirty="0" smtClean="0">
                <a:latin typeface="Source Han Sans SC Medium" panose="020B0600000000000000" charset="-122"/>
                <a:ea typeface="Source Han Sans SC Medium" panose="020B0600000000000000" charset="-122"/>
              </a:rPr>
              <a:t>  </a:t>
            </a:r>
            <a:r>
              <a:rPr lang="en-US" altLang="en-GB" sz="1600" dirty="0" err="1" smtClean="0">
                <a:latin typeface="Source Han Sans SC Medium" panose="020B0600000000000000" charset="-122"/>
                <a:ea typeface="Source Han Sans SC Medium" panose="020B0600000000000000" charset="-122"/>
              </a:rPr>
              <a:t>MySQL</a:t>
            </a:r>
            <a:r>
              <a:rPr lang="en-US" altLang="en-GB" sz="1600" dirty="0" smtClean="0">
                <a:latin typeface="Source Han Sans SC Medium" panose="020B0600000000000000" charset="-122"/>
                <a:ea typeface="Source Han Sans SC Medium" panose="020B0600000000000000" charset="-122"/>
              </a:rPr>
              <a:t>  </a:t>
            </a:r>
            <a:r>
              <a:rPr lang="en-US" altLang="en-GB" sz="1600" dirty="0" err="1" smtClean="0">
                <a:latin typeface="Source Han Sans SC Medium" panose="020B0600000000000000" charset="-122"/>
                <a:ea typeface="Source Han Sans SC Medium" panose="020B0600000000000000" charset="-122"/>
              </a:rPr>
              <a:t>PostgreSQL</a:t>
            </a:r>
          </a:p>
        </p:txBody>
      </p:sp>
      <p:pic>
        <p:nvPicPr>
          <p:cNvPr id="8194" name="Picture 2" descr="https://img0.baidu.com/it/u=1075635614,865616577&amp;fm=253&amp;fmt=auto&amp;app=138&amp;f=PNG?w=793&amp;h=5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515" y="1524635"/>
            <a:ext cx="4280535" cy="2699385"/>
          </a:xfrm>
          <a:prstGeom prst="rect">
            <a:avLst/>
          </a:prstGeom>
          <a:noFill/>
        </p:spPr>
      </p:pic>
      <p:sp>
        <p:nvSpPr>
          <p:cNvPr id="46" name="PA-文本占位符 2"/>
          <p:cNvSpPr txBox="1"/>
          <p:nvPr>
            <p:custDataLst>
              <p:tags r:id="rId1"/>
            </p:custDataLst>
          </p:nvPr>
        </p:nvSpPr>
        <p:spPr>
          <a:xfrm>
            <a:off x="497840" y="336550"/>
            <a:ext cx="5711190" cy="626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2400" b="1" i="0" u="none" strike="noStrike" kern="0" cap="none" spc="0" normalizeH="0" baseline="0">
                <a:solidFill>
                  <a:schemeClr val="tx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智慧之家</a:t>
            </a:r>
            <a:r>
              <a:rPr kumimoji="0" lang="en-US" altLang="zh-CN" sz="2400" b="1" i="0" u="none" strike="noStrike" kern="0" cap="none" spc="0" normalizeH="0" baseline="0">
                <a:solidFill>
                  <a:schemeClr val="tx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 TiDB </a:t>
            </a:r>
            <a:r>
              <a:rPr kumimoji="0" lang="zh-CN" altLang="en-US" sz="2400" b="1" i="0" u="none" strike="noStrike" kern="0" cap="none" spc="0" normalizeH="0" baseline="0">
                <a:solidFill>
                  <a:schemeClr val="tx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使用历程</a:t>
            </a:r>
            <a:endParaRPr kumimoji="0" lang="en-US" altLang="zh-CN" sz="1800" i="0" u="none" strike="noStrike" kern="0" cap="none" spc="0" normalizeH="0" baseline="0">
              <a:solidFill>
                <a:srgbClr val="1E1E1E"/>
              </a:solidFill>
              <a:latin typeface="Source Han Sans SC Medium" panose="020B0600000000000000" charset="-122"/>
              <a:ea typeface="Source Han Sans SC Medium" panose="020B0600000000000000" charset="-122"/>
              <a:cs typeface="Source Han Sans SC Medium" panose="020B0600000000000000" charset="-122"/>
              <a:sym typeface="Noto Sans CJK Regular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4515" y="962660"/>
            <a:ext cx="4572000" cy="3898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US" altLang="zh-CN" sz="1800">
                <a:solidFill>
                  <a:schemeClr val="tx2">
                    <a:lumMod val="50000"/>
                  </a:schemeClr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Source Han Sans SC Medium" panose="020B0600000000000000" charset="-122"/>
                <a:sym typeface="Noto Sans CJK Regular" panose="020B0500000000000000" pitchFamily="34" charset="-122"/>
              </a:rPr>
              <a:t>2015 年</a:t>
            </a:r>
            <a:r>
              <a:rPr lang="en-US" altLang="zh-CN" sz="1800">
                <a:solidFill>
                  <a:srgbClr val="1E1E1E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Source Han Sans SC Medium" panose="020B0600000000000000" charset="-122"/>
                <a:sym typeface="Noto Sans CJK Regular" panose="020B0500000000000000" pitchFamily="34" charset="-122"/>
              </a:rPr>
              <a:t> 物联网智慧社区 SaaS 技术选型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76850" y="1477010"/>
            <a:ext cx="3296285" cy="82994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chemeClr val="bg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</a:rPr>
              <a:t>2015 </a:t>
            </a:r>
            <a:r>
              <a:rPr lang="zh-CN" altLang="en-US" sz="4800" b="1">
                <a:solidFill>
                  <a:schemeClr val="bg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</a:rPr>
              <a:t>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08;p44"/>
          <p:cNvSpPr txBox="1">
            <a:spLocks noGrp="1"/>
          </p:cNvSpPr>
          <p:nvPr>
            <p:ph type="body" idx="5"/>
          </p:nvPr>
        </p:nvSpPr>
        <p:spPr>
          <a:xfrm>
            <a:off x="3750166" y="1244600"/>
            <a:ext cx="4751850" cy="341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6E0B06"/>
              </a:buClr>
              <a:buSzPct val="90000"/>
              <a:buNone/>
            </a:pP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样板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 - 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阿里云服务器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 </a:t>
            </a:r>
            <a:r>
              <a:rPr lang="en-US" altLang="zh-CN" sz="2000" b="0" dirty="0" err="1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Linux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  </a:t>
            </a:r>
            <a:r>
              <a:rPr lang="en-US" altLang="zh-CN" sz="2000" b="0" dirty="0" err="1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MySQL</a:t>
            </a:r>
            <a:endParaRPr lang="en-US" sz="200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marL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6E0B06"/>
              </a:buClr>
              <a:buSzPct val="90000"/>
              <a:buNone/>
            </a:pP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生产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 - 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迁移到阿里云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 RDS</a:t>
            </a:r>
            <a:endParaRPr lang="en-GB" altLang="zh-CN" sz="200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marL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6E0B06"/>
              </a:buClr>
              <a:buSzPct val="90000"/>
              <a:buNone/>
            </a:pPr>
            <a:r>
              <a:rPr lang="en-US" altLang="zh-CN" sz="2000" b="0" dirty="0" err="1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Binlog 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同步工具</a:t>
            </a:r>
            <a:endParaRPr lang="en-US" altLang="zh-CN" sz="2000" b="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marL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6E0B06"/>
              </a:buClr>
              <a:buSzPct val="90000"/>
              <a:buNone/>
            </a:pPr>
            <a:r>
              <a:rPr lang="zh-CN" altLang="en-US" sz="2000" dirty="0" smtClean="0">
                <a:solidFill>
                  <a:srgbClr val="630D09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测试</a:t>
            </a:r>
            <a:r>
              <a:rPr lang="en-US" altLang="zh-CN" sz="2000" dirty="0" smtClean="0">
                <a:solidFill>
                  <a:srgbClr val="630D09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 - </a:t>
            </a:r>
            <a:r>
              <a:rPr lang="zh-CN" altLang="en-US" sz="2000" dirty="0" smtClean="0">
                <a:solidFill>
                  <a:srgbClr val="630D09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初识</a:t>
            </a:r>
            <a:r>
              <a:rPr lang="en-US" altLang="zh-CN" sz="2000" dirty="0" smtClean="0">
                <a:solidFill>
                  <a:srgbClr val="630D09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 TiDB</a:t>
            </a:r>
            <a:endParaRPr lang="en-US" altLang="zh-CN" sz="2000" b="0" dirty="0" smtClean="0">
              <a:solidFill>
                <a:srgbClr val="630D09"/>
              </a:solidFill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</p:txBody>
      </p:sp>
      <p:sp>
        <p:nvSpPr>
          <p:cNvPr id="4" name="Google Shape;529;p46"/>
          <p:cNvSpPr txBox="1"/>
          <p:nvPr/>
        </p:nvSpPr>
        <p:spPr>
          <a:xfrm>
            <a:off x="497840" y="4785360"/>
            <a:ext cx="3252470" cy="118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00"/>
              <a:buFont typeface="DM Mono" panose="020B0509040201040103"/>
              <a:buNone/>
              <a:defRPr sz="600" b="1" i="0" u="none" strike="noStrike" cap="none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DM Sans"/>
              <a:buNone/>
              <a:defRPr sz="1600" b="1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300"/>
              <a:buFont typeface="DM Sans"/>
              <a:buNone/>
              <a:defRPr sz="13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DM Sans"/>
              <a:buNone/>
              <a:defRPr sz="11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000"/>
              <a:buFont typeface="DM Sans"/>
              <a:buNone/>
              <a:defRPr sz="10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900"/>
              <a:buFont typeface="DM Sans"/>
              <a:buNone/>
              <a:defRPr sz="9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E1E1E"/>
              </a:buClr>
              <a:buSzPts val="800"/>
              <a:buFont typeface="DM Sans"/>
              <a:buNone/>
              <a:defRPr sz="8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>
                <a:latin typeface="Source Han Sans SC Normal" panose="020B0600000000000000" charset="-122"/>
                <a:ea typeface="Source Han Sans SC Normal" panose="020B0600000000000000" charset="-122"/>
                <a:cs typeface="Source Han Sans SC Normal" panose="020B0600000000000000" charset="-122"/>
                <a:sym typeface="+mn-ea"/>
              </a:rPr>
              <a:t>智慧之家科技：从公有云 RDS 到 TiDB 的第九年，物联网数据库选型经验和降本增效体验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059805" y="2049145"/>
            <a:ext cx="149225" cy="1735455"/>
            <a:chOff x="8429" y="3009"/>
            <a:chExt cx="135" cy="2678"/>
          </a:xfrm>
        </p:grpSpPr>
        <p:sp>
          <p:nvSpPr>
            <p:cNvPr id="5" name="下箭头 4"/>
            <p:cNvSpPr/>
            <p:nvPr/>
          </p:nvSpPr>
          <p:spPr>
            <a:xfrm>
              <a:off x="8446" y="3009"/>
              <a:ext cx="119" cy="398"/>
            </a:xfrm>
            <a:prstGeom prst="downArrow">
              <a:avLst/>
            </a:prstGeom>
            <a:solidFill>
              <a:srgbClr val="87120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下箭头 5"/>
            <p:cNvSpPr/>
            <p:nvPr/>
          </p:nvSpPr>
          <p:spPr>
            <a:xfrm>
              <a:off x="8429" y="4050"/>
              <a:ext cx="119" cy="398"/>
            </a:xfrm>
            <a:prstGeom prst="downArrow">
              <a:avLst/>
            </a:prstGeom>
            <a:solidFill>
              <a:srgbClr val="87120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下箭头 6"/>
            <p:cNvSpPr/>
            <p:nvPr/>
          </p:nvSpPr>
          <p:spPr>
            <a:xfrm>
              <a:off x="8429" y="5289"/>
              <a:ext cx="119" cy="398"/>
            </a:xfrm>
            <a:prstGeom prst="downArrow">
              <a:avLst/>
            </a:prstGeom>
            <a:solidFill>
              <a:srgbClr val="87120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42620" y="2306955"/>
            <a:ext cx="3296285" cy="82994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chemeClr val="bg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</a:rPr>
              <a:t>2016 </a:t>
            </a:r>
            <a:r>
              <a:rPr lang="zh-CN" altLang="en-US" sz="4800" b="1">
                <a:solidFill>
                  <a:schemeClr val="bg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</a:rPr>
              <a:t>年</a:t>
            </a:r>
          </a:p>
        </p:txBody>
      </p:sp>
      <p:sp>
        <p:nvSpPr>
          <p:cNvPr id="2" name="PA-文本占位符 2"/>
          <p:cNvSpPr txBox="1"/>
          <p:nvPr>
            <p:custDataLst>
              <p:tags r:id="rId1"/>
            </p:custDataLst>
          </p:nvPr>
        </p:nvSpPr>
        <p:spPr>
          <a:xfrm>
            <a:off x="497840" y="336550"/>
            <a:ext cx="5711190" cy="626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2400" b="1" i="0" u="none" strike="noStrike" kern="0" cap="none" spc="0" normalizeH="0" baseline="0">
                <a:solidFill>
                  <a:schemeClr val="tx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智慧之家</a:t>
            </a:r>
            <a:r>
              <a:rPr kumimoji="0" lang="en-US" altLang="zh-CN" sz="2400" b="1" i="0" u="none" strike="noStrike" kern="0" cap="none" spc="0" normalizeH="0" baseline="0">
                <a:solidFill>
                  <a:schemeClr val="tx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 TiDB </a:t>
            </a:r>
            <a:r>
              <a:rPr kumimoji="0" lang="zh-CN" altLang="en-US" sz="2400" b="1" i="0" u="none" strike="noStrike" kern="0" cap="none" spc="0" normalizeH="0" baseline="0">
                <a:solidFill>
                  <a:schemeClr val="tx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使用历程</a:t>
            </a:r>
            <a:endParaRPr kumimoji="0" lang="en-US" altLang="zh-CN" sz="1800" i="0" u="none" strike="noStrike" kern="0" cap="none" spc="0" normalizeH="0" baseline="0">
              <a:solidFill>
                <a:srgbClr val="1E1E1E"/>
              </a:solidFill>
              <a:latin typeface="Source Han Sans SC Medium" panose="020B0600000000000000" charset="-122"/>
              <a:ea typeface="Source Han Sans SC Medium" panose="020B0600000000000000" charset="-122"/>
              <a:cs typeface="Source Han Sans SC Medium" panose="020B0600000000000000" charset="-122"/>
              <a:sym typeface="Noto Sans CJK Regular" panose="020B05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4515" y="962660"/>
            <a:ext cx="4572000" cy="3898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US" altLang="zh-CN" sz="1800" b="1">
                <a:solidFill>
                  <a:schemeClr val="tx2">
                    <a:lumMod val="50000"/>
                  </a:schemeClr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2016 </a:t>
            </a:r>
            <a:r>
              <a:rPr lang="zh-CN" altLang="en-US" sz="1800" b="1">
                <a:solidFill>
                  <a:schemeClr val="tx2">
                    <a:lumMod val="50000"/>
                  </a:schemeClr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年</a:t>
            </a:r>
            <a:r>
              <a:rPr lang="en-US" altLang="zh-CN" sz="1800" b="1">
                <a:solidFill>
                  <a:srgbClr val="1E1E1E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 </a:t>
            </a:r>
            <a:r>
              <a:rPr lang="zh-CN" altLang="en-US" sz="1800" b="1">
                <a:solidFill>
                  <a:srgbClr val="1E1E1E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自研智慧社区</a:t>
            </a:r>
            <a:r>
              <a:rPr lang="en-US" altLang="zh-CN" sz="1800" b="1">
                <a:solidFill>
                  <a:srgbClr val="1E1E1E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 SaaS </a:t>
            </a:r>
            <a:r>
              <a:rPr lang="zh-CN" altLang="en-US" sz="1800" b="1">
                <a:solidFill>
                  <a:srgbClr val="1E1E1E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平台</a:t>
            </a:r>
            <a:endParaRPr kumimoji="0" lang="en-US" altLang="zh-CN" sz="1800" b="1" i="0" u="none" strike="noStrike" kern="0" cap="none" spc="0" normalizeH="0" baseline="0">
              <a:solidFill>
                <a:srgbClr val="1E1E1E"/>
              </a:solidFill>
              <a:latin typeface="Source Han Sans SC Bold" panose="020B0600000000000000" charset="-122"/>
              <a:ea typeface="Source Han Sans SC Bold" panose="020B0600000000000000" charset="-122"/>
              <a:cs typeface="Source Han Sans SC Bold" panose="020B0600000000000000" charset="-122"/>
              <a:sym typeface="Noto Sans CJK Regular" panose="020B0500000000000000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lang="en-US" altLang="zh-CN" sz="1800">
              <a:solidFill>
                <a:srgbClr val="1E1E1E"/>
              </a:solidFill>
              <a:latin typeface="Source Han Sans SC Medium" panose="020B0600000000000000" charset="-122"/>
              <a:ea typeface="Source Han Sans SC Medium" panose="020B0600000000000000" charset="-122"/>
              <a:cs typeface="Source Han Sans SC Medium" panose="020B0600000000000000" charset="-122"/>
              <a:sym typeface="Noto Sans CJK Regular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D09"/>
        </a:solidFill>
        <a:effectLst/>
      </p:bgPr>
    </p:bg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9"/>
          <p:cNvSpPr txBox="1">
            <a:spLocks noGrp="1"/>
          </p:cNvSpPr>
          <p:nvPr>
            <p:ph type="title"/>
          </p:nvPr>
        </p:nvSpPr>
        <p:spPr>
          <a:xfrm>
            <a:off x="959485" y="1035050"/>
            <a:ext cx="7896225" cy="29743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buClr>
                <a:srgbClr val="FFFFFF"/>
              </a:buClr>
              <a:buSzPct val="90000"/>
              <a:buFont typeface="Wingdings" panose="05000000000000000000" charset="0"/>
            </a:pPr>
            <a:r>
              <a:rPr lang="zh-CN" altLang="en-US" b="1" dirty="0" smtClean="0">
                <a:latin typeface="Source Han Sans SC Medium" panose="020B0600000000000000" charset="-122"/>
                <a:ea typeface="Source Han Sans SC Medium" panose="020B0600000000000000" charset="-122"/>
                <a:sym typeface="+mn-ea"/>
              </a:rPr>
              <a:t>选择</a:t>
            </a:r>
            <a:r>
              <a:rPr lang="en-US" altLang="zh-CN" b="1" dirty="0" smtClean="0">
                <a:latin typeface="Source Han Sans SC Medium" panose="020B0600000000000000" charset="-122"/>
                <a:ea typeface="Source Han Sans SC Medium" panose="020B0600000000000000" charset="-122"/>
                <a:sym typeface="+mn-ea"/>
              </a:rPr>
              <a:t> TiDB </a:t>
            </a:r>
            <a:r>
              <a:rPr lang="zh-CN" altLang="en-US" b="1" dirty="0" smtClean="0">
                <a:latin typeface="Source Han Sans SC Medium" panose="020B0600000000000000" charset="-122"/>
                <a:ea typeface="Source Han Sans SC Medium" panose="020B0600000000000000" charset="-122"/>
                <a:sym typeface="+mn-ea"/>
              </a:rPr>
              <a:t>的原因</a:t>
            </a:r>
            <a:r>
              <a:rPr lang="en-US" altLang="zh-CN" b="1" dirty="0" smtClean="0">
                <a:latin typeface="Source Han Sans SC Medium" panose="020B0600000000000000" charset="-122"/>
                <a:ea typeface="Source Han Sans SC Medium" panose="020B0600000000000000" charset="-122"/>
                <a:sym typeface="+mn-ea"/>
              </a:rPr>
              <a:t>：</a:t>
            </a:r>
            <a:br>
              <a:rPr lang="en-US" altLang="zh-CN" b="1" dirty="0" smtClean="0">
                <a:latin typeface="Source Han Sans SC Medium" panose="020B0600000000000000" charset="-122"/>
                <a:ea typeface="Source Han Sans SC Medium" panose="020B0600000000000000" charset="-122"/>
                <a:sym typeface="+mn-ea"/>
              </a:rPr>
            </a:br>
            <a:r>
              <a:rPr lang="en-US" altLang="zh-CN" b="1" dirty="0" smtClean="0">
                <a:latin typeface="Source Han Sans SC Medium" panose="020B0600000000000000" charset="-122"/>
                <a:ea typeface="Source Han Sans SC Medium" panose="020B0600000000000000" charset="-122"/>
                <a:sym typeface="+mn-ea"/>
              </a:rPr>
              <a:t/>
            </a:r>
            <a:br>
              <a:rPr lang="en-US" altLang="zh-CN" b="1" dirty="0" smtClean="0">
                <a:latin typeface="Source Han Sans SC Medium" panose="020B0600000000000000" charset="-122"/>
                <a:ea typeface="Source Han Sans SC Medium" panose="020B0600000000000000" charset="-122"/>
                <a:sym typeface="+mn-ea"/>
              </a:rPr>
            </a:br>
            <a:r>
              <a:rPr lang="en-US" altLang="zh-CN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1. </a:t>
            </a:r>
            <a:r>
              <a:rPr lang="zh-CN" altLang="en-US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国产免费且开源</a:t>
            </a:r>
            <a:br>
              <a:rPr lang="zh-CN" altLang="en-US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</a:br>
            <a:r>
              <a:rPr lang="en-US" altLang="zh-CN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2. </a:t>
            </a:r>
            <a:r>
              <a:rPr lang="zh-CN" altLang="en-US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高度兼容 MySQL 协议，程序不需要修改调整</a:t>
            </a:r>
            <a:br>
              <a:rPr lang="zh-CN" altLang="en-US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</a:br>
            <a:r>
              <a:rPr lang="en-US" altLang="zh-CN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3. </a:t>
            </a:r>
            <a:r>
              <a:rPr lang="zh-CN" altLang="en-US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分库分表分片能力、动态水平扩容的能力</a:t>
            </a:r>
            <a:br>
              <a:rPr lang="zh-CN" altLang="en-US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</a:br>
            <a:r>
              <a:rPr lang="en-US" altLang="zh-CN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4. </a:t>
            </a:r>
            <a:r>
              <a:rPr lang="zh-CN" altLang="en-US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安装部署简单、灵活</a:t>
            </a:r>
            <a:br>
              <a:rPr lang="zh-CN" altLang="en-US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</a:br>
            <a:r>
              <a:rPr lang="en-US" altLang="zh-CN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5. </a:t>
            </a:r>
            <a:r>
              <a:rPr lang="zh-CN" altLang="en-US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运维管理简单轻松</a:t>
            </a:r>
            <a:br>
              <a:rPr lang="zh-CN" altLang="en-US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</a:br>
            <a:r>
              <a:rPr lang="en-US" altLang="zh-CN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6. </a:t>
            </a:r>
            <a:r>
              <a:rPr lang="zh-CN" altLang="en-US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生态配套齐全 Dumpling/Lightning/DM/TiCDC/TiUP</a:t>
            </a:r>
            <a:br>
              <a:rPr lang="zh-CN" altLang="en-US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</a:br>
            <a:r>
              <a:rPr lang="en-US" altLang="zh-CN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7. </a:t>
            </a:r>
            <a:r>
              <a:rPr lang="zh-CN" altLang="en-US" b="1" dirty="0" smtClean="0">
                <a:solidFill>
                  <a:schemeClr val="bg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社区活跃，文档内容清晰易懂</a:t>
            </a:r>
          </a:p>
        </p:txBody>
      </p:sp>
      <p:sp>
        <p:nvSpPr>
          <p:cNvPr id="4" name="Google Shape;529;p46"/>
          <p:cNvSpPr txBox="1"/>
          <p:nvPr/>
        </p:nvSpPr>
        <p:spPr>
          <a:xfrm>
            <a:off x="497840" y="4785360"/>
            <a:ext cx="3252470" cy="118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00"/>
              <a:buFont typeface="DM Mono" panose="020B0509040201040103"/>
              <a:buNone/>
              <a:defRPr sz="600" b="1" i="0" u="none" strike="noStrike" cap="none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DM Sans"/>
              <a:buNone/>
              <a:defRPr sz="1600" b="1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300"/>
              <a:buFont typeface="DM Sans"/>
              <a:buNone/>
              <a:defRPr sz="13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DM Sans"/>
              <a:buNone/>
              <a:defRPr sz="11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000"/>
              <a:buFont typeface="DM Sans"/>
              <a:buNone/>
              <a:defRPr sz="10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900"/>
              <a:buFont typeface="DM Sans"/>
              <a:buNone/>
              <a:defRPr sz="9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E1E1E"/>
              </a:buClr>
              <a:buSzPts val="800"/>
              <a:buFont typeface="DM Sans"/>
              <a:buNone/>
              <a:defRPr sz="8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>
                <a:solidFill>
                  <a:schemeClr val="bg1"/>
                </a:solidFill>
                <a:latin typeface="Source Han Sans SC Normal" panose="020B0600000000000000" charset="-122"/>
                <a:ea typeface="Source Han Sans SC Normal" panose="020B0600000000000000" charset="-122"/>
                <a:cs typeface="Source Han Sans SC Normal" panose="020B0600000000000000" charset="-122"/>
                <a:sym typeface="+mn-ea"/>
              </a:rPr>
              <a:t>智慧之家科技：从公有云 RDS 到 TiDB 的第九年，物联网数据库选型经验和降本增效体验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08;p44"/>
          <p:cNvSpPr txBox="1">
            <a:spLocks noGrp="1"/>
          </p:cNvSpPr>
          <p:nvPr>
            <p:ph type="body" idx="5"/>
          </p:nvPr>
        </p:nvSpPr>
        <p:spPr>
          <a:xfrm>
            <a:off x="4572000" y="1163955"/>
            <a:ext cx="4039870" cy="341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E0B06"/>
              </a:buClr>
              <a:buSzPct val="90000"/>
              <a:buNone/>
            </a:pPr>
            <a:r>
              <a:rPr lang="en-US" altLang="zh-CN" sz="2000" dirty="0" smtClean="0">
                <a:solidFill>
                  <a:srgbClr val="630D09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TiDB V2.1 </a:t>
            </a:r>
            <a:r>
              <a:rPr lang="zh-CN" altLang="en-US" sz="2000" dirty="0" smtClean="0">
                <a:solidFill>
                  <a:srgbClr val="630D09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架构：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E0B06"/>
              </a:buClr>
              <a:buSzPct val="90000"/>
              <a:buNone/>
            </a:pPr>
            <a:r>
              <a:rPr lang="en-US" altLang="zh-CN" sz="2000" b="0" dirty="0" smtClean="0">
                <a:solidFill>
                  <a:schemeClr val="tx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3 </a:t>
            </a:r>
            <a:r>
              <a:rPr lang="zh-CN" altLang="en-US" sz="2000" b="0" dirty="0" smtClean="0">
                <a:solidFill>
                  <a:schemeClr val="tx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节点</a:t>
            </a:r>
            <a:r>
              <a:rPr lang="en-US" altLang="zh-CN" sz="2000" b="0" dirty="0" smtClean="0">
                <a:solidFill>
                  <a:schemeClr val="tx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 PD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E0B06"/>
              </a:buClr>
              <a:buSzPct val="90000"/>
              <a:buNone/>
            </a:pPr>
            <a:r>
              <a:rPr lang="en-US" altLang="zh-CN" sz="2000" dirty="0" smtClean="0">
                <a:solidFill>
                  <a:schemeClr val="tx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6 </a:t>
            </a:r>
            <a:r>
              <a:rPr lang="zh-CN" altLang="en-US" sz="2000" dirty="0" smtClean="0">
                <a:solidFill>
                  <a:schemeClr val="tx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节点</a:t>
            </a:r>
            <a:r>
              <a:rPr lang="en-US" altLang="zh-CN" sz="2000" dirty="0" smtClean="0">
                <a:solidFill>
                  <a:schemeClr val="tx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 TiKV 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E0B06"/>
              </a:buClr>
              <a:buSzPct val="90000"/>
              <a:buNone/>
            </a:pPr>
            <a:r>
              <a:rPr lang="en-US" altLang="zh-CN" sz="2000" dirty="0" smtClean="0">
                <a:solidFill>
                  <a:schemeClr val="tx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3 </a:t>
            </a:r>
            <a:r>
              <a:rPr lang="zh-CN" altLang="en-US" sz="2000" dirty="0" smtClean="0">
                <a:solidFill>
                  <a:schemeClr val="tx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节点</a:t>
            </a:r>
            <a:r>
              <a:rPr lang="en-US" altLang="zh-CN" sz="2000" dirty="0" smtClean="0">
                <a:solidFill>
                  <a:schemeClr val="tx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 TiDB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E0B06"/>
              </a:buClr>
              <a:buSzPct val="90000"/>
              <a:buNone/>
            </a:pPr>
            <a:r>
              <a:rPr lang="zh-CN" altLang="en-US" sz="2000" b="0" dirty="0" smtClean="0">
                <a:solidFill>
                  <a:schemeClr val="tx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数据同步工具：</a:t>
            </a:r>
            <a:r>
              <a:rPr lang="en-US" altLang="zh-CN" sz="2000" b="0" dirty="0" smtClean="0">
                <a:solidFill>
                  <a:schemeClr val="tx1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syncer</a:t>
            </a:r>
          </a:p>
        </p:txBody>
      </p:sp>
      <p:sp>
        <p:nvSpPr>
          <p:cNvPr id="4" name="Google Shape;529;p46"/>
          <p:cNvSpPr txBox="1"/>
          <p:nvPr/>
        </p:nvSpPr>
        <p:spPr>
          <a:xfrm>
            <a:off x="497840" y="4785360"/>
            <a:ext cx="3252470" cy="118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00"/>
              <a:buFont typeface="DM Mono" panose="020B0509040201040103"/>
              <a:buNone/>
              <a:defRPr sz="600" b="1" i="0" u="none" strike="noStrike" cap="none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DM Sans"/>
              <a:buNone/>
              <a:defRPr sz="1600" b="1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300"/>
              <a:buFont typeface="DM Sans"/>
              <a:buNone/>
              <a:defRPr sz="13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DM Sans"/>
              <a:buNone/>
              <a:defRPr sz="11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000"/>
              <a:buFont typeface="DM Sans"/>
              <a:buNone/>
              <a:defRPr sz="10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900"/>
              <a:buFont typeface="DM Sans"/>
              <a:buNone/>
              <a:defRPr sz="9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E1E1E"/>
              </a:buClr>
              <a:buSzPts val="800"/>
              <a:buFont typeface="DM Sans"/>
              <a:buNone/>
              <a:defRPr sz="8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>
                <a:latin typeface="Source Han Sans SC Normal" panose="020B0600000000000000" charset="-122"/>
                <a:ea typeface="Source Han Sans SC Normal" panose="020B0600000000000000" charset="-122"/>
                <a:cs typeface="Source Han Sans SC Normal" panose="020B0600000000000000" charset="-122"/>
                <a:sym typeface="+mn-ea"/>
              </a:rPr>
              <a:t>智慧之家科技：从公有云 RDS 到 TiDB 的第九年，物联网数据库选型经验和降本增效体验</a:t>
            </a:r>
          </a:p>
        </p:txBody>
      </p:sp>
      <p:sp>
        <p:nvSpPr>
          <p:cNvPr id="46" name="PA-文本占位符 2"/>
          <p:cNvSpPr txBox="1"/>
          <p:nvPr>
            <p:custDataLst>
              <p:tags r:id="rId1"/>
            </p:custDataLst>
          </p:nvPr>
        </p:nvSpPr>
        <p:spPr>
          <a:xfrm>
            <a:off x="497840" y="962660"/>
            <a:ext cx="5711190" cy="626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1800" b="1" i="0" u="none" strike="noStrike" kern="0" cap="none" spc="0" normalizeH="0" baseline="0">
                <a:solidFill>
                  <a:schemeClr val="tx2">
                    <a:lumMod val="50000"/>
                  </a:schemeClr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2018 </a:t>
            </a:r>
            <a:r>
              <a:rPr kumimoji="0" lang="zh-CN" altLang="en-US" sz="1800" b="1" i="0" u="none" strike="noStrike" kern="0" cap="none" spc="0" normalizeH="0" baseline="0">
                <a:solidFill>
                  <a:schemeClr val="tx2">
                    <a:lumMod val="50000"/>
                  </a:schemeClr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年</a:t>
            </a:r>
            <a:r>
              <a:rPr kumimoji="0" lang="en-US" altLang="zh-CN" sz="1800" b="1" i="0" u="none" strike="noStrike" kern="0" cap="none" spc="0" normalizeH="0" baseline="0">
                <a:solidFill>
                  <a:srgbClr val="1E1E1E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 </a:t>
            </a:r>
            <a:r>
              <a:rPr kumimoji="0" lang="zh-CN" altLang="en-US" sz="1800" b="1" i="0" u="none" strike="noStrike" kern="0" cap="none" spc="0" normalizeH="0" baseline="0">
                <a:solidFill>
                  <a:srgbClr val="1E1E1E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托管服务器自建私有云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2620" y="2306955"/>
            <a:ext cx="3296285" cy="82994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chemeClr val="bg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</a:rPr>
              <a:t>2018 </a:t>
            </a:r>
            <a:r>
              <a:rPr lang="zh-CN" altLang="en-US" sz="4800" b="1">
                <a:solidFill>
                  <a:schemeClr val="bg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</a:rPr>
              <a:t>年</a:t>
            </a:r>
          </a:p>
        </p:txBody>
      </p:sp>
      <p:sp>
        <p:nvSpPr>
          <p:cNvPr id="2" name="PA-文本占位符 2"/>
          <p:cNvSpPr txBox="1"/>
          <p:nvPr>
            <p:custDataLst>
              <p:tags r:id="rId2"/>
            </p:custDataLst>
          </p:nvPr>
        </p:nvSpPr>
        <p:spPr>
          <a:xfrm>
            <a:off x="497840" y="336550"/>
            <a:ext cx="5711190" cy="626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2400" b="1" i="0" u="none" strike="noStrike" kern="0" cap="none" spc="0" normalizeH="0" baseline="0">
                <a:solidFill>
                  <a:schemeClr val="tx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智慧之家</a:t>
            </a:r>
            <a:r>
              <a:rPr kumimoji="0" lang="en-US" altLang="zh-CN" sz="2400" b="1" i="0" u="none" strike="noStrike" kern="0" cap="none" spc="0" normalizeH="0" baseline="0">
                <a:solidFill>
                  <a:schemeClr val="tx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 TiDB </a:t>
            </a:r>
            <a:r>
              <a:rPr kumimoji="0" lang="zh-CN" altLang="en-US" sz="2400" b="1" i="0" u="none" strike="noStrike" kern="0" cap="none" spc="0" normalizeH="0" baseline="0">
                <a:solidFill>
                  <a:schemeClr val="tx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使用历程</a:t>
            </a:r>
            <a:endParaRPr kumimoji="0" lang="en-US" altLang="zh-CN" sz="1800" i="0" u="none" strike="noStrike" kern="0" cap="none" spc="0" normalizeH="0" baseline="0">
              <a:solidFill>
                <a:srgbClr val="1E1E1E"/>
              </a:solidFill>
              <a:latin typeface="Source Han Sans SC Medium" panose="020B0600000000000000" charset="-122"/>
              <a:ea typeface="Source Han Sans SC Medium" panose="020B0600000000000000" charset="-122"/>
              <a:cs typeface="Source Han Sans SC Medium" panose="020B0600000000000000" charset="-122"/>
              <a:sym typeface="Noto Sans CJK Regular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08;p44"/>
          <p:cNvSpPr txBox="1">
            <a:spLocks noGrp="1"/>
          </p:cNvSpPr>
          <p:nvPr>
            <p:ph type="body" idx="5"/>
          </p:nvPr>
        </p:nvSpPr>
        <p:spPr>
          <a:xfrm>
            <a:off x="4298806" y="1727200"/>
            <a:ext cx="4751850" cy="341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Wingdings" panose="05000000000000000000" charset="0"/>
              <a:buChar char=""/>
            </a:pPr>
            <a:r>
              <a:rPr lang="zh-CN" altLang="en-US" sz="2000" dirty="0" smtClean="0">
                <a:solidFill>
                  <a:srgbClr val="630D09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增加</a:t>
            </a:r>
            <a:r>
              <a:rPr lang="en-US" altLang="zh-CN" sz="2000" dirty="0" smtClean="0">
                <a:solidFill>
                  <a:srgbClr val="630D09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6 </a:t>
            </a:r>
            <a:r>
              <a:rPr lang="zh-CN" altLang="en-US" sz="2000" dirty="0" smtClean="0">
                <a:solidFill>
                  <a:srgbClr val="630D09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节点 </a:t>
            </a:r>
            <a:r>
              <a:rPr lang="en-US" altLang="zh-CN" sz="2000" dirty="0" smtClean="0">
                <a:solidFill>
                  <a:srgbClr val="630D09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TiFlash</a:t>
            </a:r>
            <a:endParaRPr lang="en-US" altLang="zh-CN" sz="2000" dirty="0" smtClean="0">
              <a:solidFill>
                <a:srgbClr val="630D09"/>
              </a:solidFill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marL="3429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charset="0"/>
              <a:buChar char=""/>
            </a:pP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采用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</a:t>
            </a:r>
            <a:r>
              <a:rPr lang="en-US" altLang="zh-CN" sz="2000" b="0" dirty="0" err="1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TiUP 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管理运维</a:t>
            </a:r>
            <a:endParaRPr lang="en-US" altLang="zh-CN" sz="200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marL="3429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charset="0"/>
              <a:buChar char=""/>
            </a:pPr>
            <a:r>
              <a:rPr lang="en-US" altLang="zh-CN" sz="2000" dirty="0" err="1" smtClean="0">
                <a:solidFill>
                  <a:srgbClr val="630D09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TiUP </a:t>
            </a:r>
            <a:r>
              <a:rPr lang="zh-CN" altLang="en-US" sz="2000" dirty="0" smtClean="0">
                <a:solidFill>
                  <a:srgbClr val="630D09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一键升级版本至</a:t>
            </a:r>
            <a:r>
              <a:rPr lang="en-US" altLang="zh-CN" sz="2000" dirty="0" smtClean="0">
                <a:solidFill>
                  <a:srgbClr val="630D09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V4/V5/V6</a:t>
            </a:r>
            <a:endParaRPr lang="en-US" altLang="zh-CN" sz="2000" dirty="0" smtClean="0">
              <a:solidFill>
                <a:srgbClr val="630D09"/>
              </a:solidFill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endParaRPr lang="en-US" altLang="zh-CN" sz="2000" b="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E0B06"/>
              </a:buClr>
              <a:buSzPct val="90000"/>
              <a:buNone/>
            </a:pPr>
            <a:endParaRPr lang="en-US" altLang="zh-CN" sz="2000" b="0" dirty="0" smtClean="0">
              <a:solidFill>
                <a:schemeClr val="tx1"/>
              </a:solidFill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</p:txBody>
      </p:sp>
      <p:sp>
        <p:nvSpPr>
          <p:cNvPr id="4" name="Google Shape;529;p46"/>
          <p:cNvSpPr txBox="1"/>
          <p:nvPr/>
        </p:nvSpPr>
        <p:spPr>
          <a:xfrm>
            <a:off x="497840" y="4785360"/>
            <a:ext cx="3252470" cy="118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00"/>
              <a:buFont typeface="DM Mono" panose="020B0509040201040103"/>
              <a:buNone/>
              <a:defRPr sz="600" b="1" i="0" u="none" strike="noStrike" cap="none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DM Sans"/>
              <a:buNone/>
              <a:defRPr sz="1600" b="1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300"/>
              <a:buFont typeface="DM Sans"/>
              <a:buNone/>
              <a:defRPr sz="13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DM Sans"/>
              <a:buNone/>
              <a:defRPr sz="11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000"/>
              <a:buFont typeface="DM Sans"/>
              <a:buNone/>
              <a:defRPr sz="10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900"/>
              <a:buFont typeface="DM Sans"/>
              <a:buNone/>
              <a:defRPr sz="9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E1E1E"/>
              </a:buClr>
              <a:buSzPts val="800"/>
              <a:buFont typeface="DM Sans"/>
              <a:buNone/>
              <a:defRPr sz="8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>
                <a:latin typeface="Source Han Sans SC Normal" panose="020B0600000000000000" charset="-122"/>
                <a:ea typeface="Source Han Sans SC Normal" panose="020B0600000000000000" charset="-122"/>
                <a:cs typeface="Source Han Sans SC Normal" panose="020B0600000000000000" charset="-122"/>
                <a:sym typeface="+mn-ea"/>
              </a:rPr>
              <a:t>智慧之家科技：从公有云 RDS 到 TiDB 的第九年，物联网数据库选型经验和降本增效体验</a:t>
            </a:r>
          </a:p>
        </p:txBody>
      </p:sp>
      <p:sp>
        <p:nvSpPr>
          <p:cNvPr id="46" name="PA-文本占位符 2"/>
          <p:cNvSpPr txBox="1"/>
          <p:nvPr>
            <p:custDataLst>
              <p:tags r:id="rId1"/>
            </p:custDataLst>
          </p:nvPr>
        </p:nvSpPr>
        <p:spPr>
          <a:xfrm>
            <a:off x="497840" y="962660"/>
            <a:ext cx="5711190" cy="626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zh-CN" altLang="en-US" sz="1800" b="1" kern="0">
                <a:solidFill>
                  <a:schemeClr val="bg2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+mn-ea"/>
              </a:rPr>
              <a:t>2019 年</a:t>
            </a:r>
            <a:r>
              <a:rPr lang="zh-CN" altLang="en-US" sz="1800" b="1" kern="0">
                <a:solidFill>
                  <a:srgbClr val="1E1E1E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+mn-ea"/>
              </a:rPr>
              <a:t> 升级至 V3.1 引入 TiFlash</a:t>
            </a:r>
            <a:endParaRPr kumimoji="0" lang="zh-CN" altLang="en-US" sz="1800" b="1" i="0" u="none" strike="noStrike" kern="0" cap="none" spc="0" normalizeH="0" baseline="0">
              <a:solidFill>
                <a:srgbClr val="1E1E1E"/>
              </a:solidFill>
              <a:latin typeface="Source Han Sans SC Bold" panose="020B0600000000000000" charset="-122"/>
              <a:ea typeface="Source Han Sans SC Bold" panose="020B0600000000000000" charset="-122"/>
              <a:cs typeface="Source Han Sans SC Bold" panose="020B0600000000000000" charset="-122"/>
              <a:sym typeface="Noto Sans CJK Regular" panose="020B05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2620" y="2306955"/>
            <a:ext cx="3296285" cy="82994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chemeClr val="bg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</a:rPr>
              <a:t>2019 </a:t>
            </a:r>
            <a:r>
              <a:rPr lang="zh-CN" altLang="en-US" sz="4800" b="1">
                <a:solidFill>
                  <a:schemeClr val="bg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</a:rPr>
              <a:t>年</a:t>
            </a:r>
          </a:p>
        </p:txBody>
      </p:sp>
      <p:sp>
        <p:nvSpPr>
          <p:cNvPr id="2" name="PA-文本占位符 2"/>
          <p:cNvSpPr txBox="1"/>
          <p:nvPr>
            <p:custDataLst>
              <p:tags r:id="rId2"/>
            </p:custDataLst>
          </p:nvPr>
        </p:nvSpPr>
        <p:spPr>
          <a:xfrm>
            <a:off x="497840" y="336550"/>
            <a:ext cx="5711190" cy="626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2400" b="1" i="0" u="none" strike="noStrike" kern="0" cap="none" spc="0" normalizeH="0" baseline="0">
                <a:solidFill>
                  <a:schemeClr val="tx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智慧之家</a:t>
            </a:r>
            <a:r>
              <a:rPr kumimoji="0" lang="en-US" altLang="zh-CN" sz="2400" b="1" i="0" u="none" strike="noStrike" kern="0" cap="none" spc="0" normalizeH="0" baseline="0">
                <a:solidFill>
                  <a:schemeClr val="tx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 TiDB </a:t>
            </a:r>
            <a:r>
              <a:rPr kumimoji="0" lang="zh-CN" altLang="en-US" sz="2400" b="1" i="0" u="none" strike="noStrike" kern="0" cap="none" spc="0" normalizeH="0" baseline="0">
                <a:solidFill>
                  <a:schemeClr val="tx1"/>
                </a:solidFill>
                <a:latin typeface="Source Han Sans SC Bold" panose="020B0600000000000000" charset="-122"/>
                <a:ea typeface="Source Han Sans SC Bold" panose="020B0600000000000000" charset="-122"/>
                <a:cs typeface="Source Han Sans SC Bold" panose="020B0600000000000000" charset="-122"/>
                <a:sym typeface="Noto Sans CJK Regular" panose="020B0500000000000000" pitchFamily="34" charset="-122"/>
              </a:rPr>
              <a:t>使用历程</a:t>
            </a:r>
            <a:endParaRPr kumimoji="0" lang="en-US" altLang="zh-CN" sz="1800" i="0" u="none" strike="noStrike" kern="0" cap="none" spc="0" normalizeH="0" baseline="0">
              <a:solidFill>
                <a:srgbClr val="1E1E1E"/>
              </a:solidFill>
              <a:latin typeface="Source Han Sans SC Medium" panose="020B0600000000000000" charset="-122"/>
              <a:ea typeface="Source Han Sans SC Medium" panose="020B0600000000000000" charset="-122"/>
              <a:cs typeface="Source Han Sans SC Medium" panose="020B0600000000000000" charset="-122"/>
              <a:sym typeface="Noto Sans CJK Regular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08;p44"/>
          <p:cNvSpPr txBox="1">
            <a:spLocks noGrp="1"/>
          </p:cNvSpPr>
          <p:nvPr>
            <p:ph type="body" idx="5"/>
          </p:nvPr>
        </p:nvSpPr>
        <p:spPr>
          <a:xfrm>
            <a:off x="3684761" y="1244600"/>
            <a:ext cx="4751850" cy="341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algn="l">
              <a:buFont typeface="Wingdings" panose="05000000000000000000" charset="0"/>
              <a:buChar char=""/>
            </a:pPr>
            <a:r>
              <a:rPr lang="en-US" altLang="zh-CN" sz="2000" b="0" dirty="0" err="1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</a:rPr>
              <a:t>Titan </a:t>
            </a:r>
            <a:r>
              <a:rPr lang="en-US" altLang="zh-CN" sz="2000" b="0" dirty="0" err="1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在 TiKV 中是默认关闭的，通过 TiKV 的配置文件来决定是否开启和设置</a:t>
            </a:r>
            <a:endParaRPr lang="en-US" altLang="zh-CN" sz="2000" b="0" dirty="0" err="1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Font typeface="Wingdings" panose="05000000000000000000" charset="0"/>
              <a:buChar char=""/>
            </a:pPr>
            <a:endParaRPr lang="en-US" altLang="zh-CN" sz="2000" b="0" dirty="0" err="1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Font typeface="Wingdings" panose="05000000000000000000" charset="0"/>
              <a:buChar char=""/>
            </a:pPr>
            <a:r>
              <a:rPr lang="en-US" altLang="zh-CN" sz="2000" b="0" dirty="0" err="1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tiup cluster edit-config ${cluster-name} 命令编辑 TiKV 配置文件</a:t>
            </a:r>
            <a:endParaRPr lang="en-US" altLang="zh-CN" sz="2000" b="0" dirty="0" err="1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Font typeface="Wingdings" panose="05000000000000000000" charset="0"/>
              <a:buChar char=""/>
            </a:pPr>
            <a:endParaRPr lang="en-US" altLang="zh-CN" sz="2000" b="0" dirty="0" err="1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Font typeface="Wingdings" panose="05000000000000000000" charset="0"/>
              <a:buChar char=""/>
            </a:pPr>
            <a:r>
              <a:rPr lang="en-US" altLang="zh-CN" sz="2000" b="0" dirty="0" err="1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TiKV: </a:t>
            </a:r>
            <a:br>
              <a:rPr lang="en-US" altLang="zh-CN" sz="2000" b="0" dirty="0" err="1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</a:br>
            <a:r>
              <a:rPr lang="en-US" altLang="zh-CN" sz="2000" b="0" dirty="0" err="1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rocksdb.titan.enabled: true</a:t>
            </a:r>
          </a:p>
        </p:txBody>
      </p:sp>
      <p:sp>
        <p:nvSpPr>
          <p:cNvPr id="4" name="Google Shape;529;p46"/>
          <p:cNvSpPr txBox="1"/>
          <p:nvPr/>
        </p:nvSpPr>
        <p:spPr>
          <a:xfrm>
            <a:off x="497840" y="4785360"/>
            <a:ext cx="3252470" cy="118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00"/>
              <a:buFont typeface="DM Mono" panose="020B0509040201040103"/>
              <a:buNone/>
              <a:defRPr sz="600" b="1" i="0" u="none" strike="noStrike" cap="none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DM Sans"/>
              <a:buNone/>
              <a:defRPr sz="1600" b="1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300"/>
              <a:buFont typeface="DM Sans"/>
              <a:buNone/>
              <a:defRPr sz="13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DM Sans"/>
              <a:buNone/>
              <a:defRPr sz="11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000"/>
              <a:buFont typeface="DM Sans"/>
              <a:buNone/>
              <a:defRPr sz="10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900"/>
              <a:buFont typeface="DM Sans"/>
              <a:buNone/>
              <a:defRPr sz="9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E1E1E"/>
              </a:buClr>
              <a:buSzPts val="800"/>
              <a:buFont typeface="DM Sans"/>
              <a:buNone/>
              <a:defRPr sz="8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>
                <a:latin typeface="Source Han Sans SC Normal" panose="020B0600000000000000" charset="-122"/>
                <a:ea typeface="Source Han Sans SC Normal" panose="020B0600000000000000" charset="-122"/>
                <a:cs typeface="Source Han Sans SC Normal" panose="020B0600000000000000" charset="-122"/>
                <a:sym typeface="+mn-ea"/>
              </a:rPr>
              <a:t>智慧之家科技：从公有云 RDS 到 TiDB 的第九年，物联网数据库选型经验和降本增效体验</a:t>
            </a:r>
          </a:p>
        </p:txBody>
      </p:sp>
      <p:sp>
        <p:nvSpPr>
          <p:cNvPr id="46" name="PA-文本占位符 2"/>
          <p:cNvSpPr txBox="1"/>
          <p:nvPr>
            <p:custDataLst>
              <p:tags r:id="rId1"/>
            </p:custDataLst>
          </p:nvPr>
        </p:nvSpPr>
        <p:spPr>
          <a:xfrm>
            <a:off x="497840" y="336550"/>
            <a:ext cx="5711190" cy="626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zh-CN" altLang="en-US" sz="2400" b="1" dirty="0" smtClean="0">
                <a:ea typeface="Source Han Sans SC Bold" panose="020B0600000000000000" charset="-122"/>
                <a:cs typeface="Moderat Bold" charset="0"/>
                <a:sym typeface="+mn-ea"/>
              </a:rPr>
              <a:t>写放大的优化处理 Titan 引擎</a:t>
            </a:r>
            <a:endParaRPr kumimoji="0" lang="zh-CN" altLang="en-US" sz="2400" b="1" i="0" u="none" strike="noStrike" cap="none" spc="0" normalizeH="0" baseline="0" dirty="0" smtClean="0">
              <a:ea typeface="Source Han Sans SC Bold" panose="020B0600000000000000" charset="-122"/>
              <a:cs typeface="Moderat Bold" charset="0"/>
              <a:sym typeface="Noto Sans CJK Regular" panose="020B0500000000000000" pitchFamily="34" charset="-122"/>
            </a:endParaRPr>
          </a:p>
        </p:txBody>
      </p:sp>
      <p:pic>
        <p:nvPicPr>
          <p:cNvPr id="2" name="Google Shape;505;p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7840" y="1398905"/>
            <a:ext cx="2585085" cy="288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7840" y="1398905"/>
            <a:ext cx="2585085" cy="2885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08;p44"/>
          <p:cNvSpPr txBox="1">
            <a:spLocks noGrp="1"/>
          </p:cNvSpPr>
          <p:nvPr>
            <p:ph type="body" idx="5"/>
          </p:nvPr>
        </p:nvSpPr>
        <p:spPr>
          <a:xfrm>
            <a:off x="3627755" y="1812925"/>
            <a:ext cx="4751705" cy="1903095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algn="l">
              <a:buSzPct val="90000"/>
              <a:buFont typeface="Wingdings" panose="05000000000000000000" charset="0"/>
              <a:buChar char=""/>
            </a:pPr>
            <a:r>
              <a:rPr lang="en-US" altLang="zh-CN" sz="2000" b="0" dirty="0" err="1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TiKV 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和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TiFlash 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从虚拟机动态迁移至物理服务器提高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I/O 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吞吐</a:t>
            </a:r>
            <a:endParaRPr lang="en-US" altLang="zh-CN" sz="2000" b="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SzPct val="90000"/>
              <a:buFont typeface="Wingdings" panose="05000000000000000000" charset="0"/>
              <a:buChar char=""/>
            </a:pPr>
            <a:endParaRPr lang="en-US" altLang="zh-CN" sz="2000" b="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SzPct val="90000"/>
              <a:buFont typeface="Wingdings" panose="05000000000000000000" charset="0"/>
              <a:buChar char=""/>
            </a:pP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机械磁盘升级为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SSD 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固态盘</a:t>
            </a:r>
            <a:r>
              <a:rPr lang="en-US" altLang="zh-CN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+ NVME </a:t>
            </a:r>
            <a:r>
              <a:rPr lang="zh-CN" altLang="en-US" sz="20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盘</a:t>
            </a:r>
            <a:endParaRPr lang="en-US" altLang="zh-CN" sz="2000" b="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SzPct val="90000"/>
              <a:buFont typeface="Wingdings" panose="05000000000000000000" charset="0"/>
              <a:buChar char=""/>
            </a:pPr>
            <a:endParaRPr lang="en-US" altLang="zh-CN" b="0" dirty="0" smtClean="0">
              <a:solidFill>
                <a:schemeClr val="tx1"/>
              </a:solidFill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</p:txBody>
      </p:sp>
      <p:sp>
        <p:nvSpPr>
          <p:cNvPr id="4" name="Google Shape;529;p46"/>
          <p:cNvSpPr txBox="1"/>
          <p:nvPr/>
        </p:nvSpPr>
        <p:spPr>
          <a:xfrm>
            <a:off x="497840" y="4785360"/>
            <a:ext cx="3252470" cy="118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00"/>
              <a:buFont typeface="DM Mono" panose="020B0509040201040103"/>
              <a:buNone/>
              <a:defRPr sz="600" b="1" i="0" u="none" strike="noStrike" cap="none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DM Sans"/>
              <a:buNone/>
              <a:defRPr sz="1600" b="1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300"/>
              <a:buFont typeface="DM Sans"/>
              <a:buNone/>
              <a:defRPr sz="13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DM Sans"/>
              <a:buNone/>
              <a:defRPr sz="11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000"/>
              <a:buFont typeface="DM Sans"/>
              <a:buNone/>
              <a:defRPr sz="10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900"/>
              <a:buFont typeface="DM Sans"/>
              <a:buNone/>
              <a:defRPr sz="9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E1E1E"/>
              </a:buClr>
              <a:buSzPts val="800"/>
              <a:buFont typeface="DM Sans"/>
              <a:buNone/>
              <a:defRPr sz="8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>
                <a:latin typeface="Source Han Sans SC Normal" panose="020B0600000000000000" charset="-122"/>
                <a:ea typeface="Source Han Sans SC Normal" panose="020B0600000000000000" charset="-122"/>
                <a:cs typeface="Source Han Sans SC Normal" panose="020B0600000000000000" charset="-122"/>
                <a:sym typeface="+mn-ea"/>
              </a:rPr>
              <a:t>智慧之家科技：从公有云 RDS 到 TiDB 的第九年，物联网数据库选型经验和降本增效体验</a:t>
            </a:r>
          </a:p>
        </p:txBody>
      </p:sp>
      <p:sp>
        <p:nvSpPr>
          <p:cNvPr id="46" name="PA-文本占位符 2"/>
          <p:cNvSpPr txBox="1"/>
          <p:nvPr>
            <p:custDataLst>
              <p:tags r:id="rId1"/>
            </p:custDataLst>
          </p:nvPr>
        </p:nvSpPr>
        <p:spPr>
          <a:xfrm>
            <a:off x="497840" y="336550"/>
            <a:ext cx="5711190" cy="626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zh-CN" altLang="en-US" sz="2400" b="1" dirty="0" smtClean="0">
                <a:ea typeface="Source Han Sans SC Bold" panose="020B0600000000000000" charset="-122"/>
                <a:cs typeface="Moderat Bold" charset="0"/>
                <a:sym typeface="+mn-ea"/>
              </a:rPr>
              <a:t>物理服务器运行</a:t>
            </a:r>
            <a:r>
              <a:rPr lang="en-US" altLang="zh-CN" sz="2400" b="1" dirty="0" smtClean="0">
                <a:ea typeface="Source Han Sans SC Bold" panose="020B0600000000000000" charset="-122"/>
                <a:cs typeface="Moderat Bold" charset="0"/>
                <a:sym typeface="+mn-ea"/>
              </a:rPr>
              <a:t> TiKV </a:t>
            </a:r>
            <a:r>
              <a:rPr lang="zh-CN" altLang="en-US" sz="2400" b="1" dirty="0" smtClean="0">
                <a:ea typeface="Source Han Sans SC Bold" panose="020B0600000000000000" charset="-122"/>
                <a:cs typeface="Moderat Bold" charset="0"/>
                <a:sym typeface="+mn-ea"/>
              </a:rPr>
              <a:t>和 </a:t>
            </a:r>
            <a:r>
              <a:rPr lang="en-US" altLang="zh-CN" sz="2400" b="1" dirty="0" smtClean="0">
                <a:ea typeface="Source Han Sans SC Bold" panose="020B0600000000000000" charset="-122"/>
                <a:cs typeface="Moderat Bold" charset="0"/>
                <a:sym typeface="+mn-ea"/>
              </a:rPr>
              <a:t>TiFlash</a:t>
            </a:r>
            <a:endParaRPr kumimoji="0" lang="en-US" altLang="zh-CN" sz="2400" b="1" i="0" u="none" strike="noStrike" kern="0" cap="none" spc="0" normalizeH="0" baseline="0">
              <a:solidFill>
                <a:srgbClr val="1E1E1E"/>
              </a:solidFill>
              <a:latin typeface="Source Han Sans SC Bold" panose="020B0600000000000000" charset="-122"/>
              <a:ea typeface="Source Han Sans SC Bold" panose="020B0600000000000000" charset="-122"/>
              <a:cs typeface="Source Han Sans SC Bold" panose="020B0600000000000000" charset="-122"/>
              <a:sym typeface="Noto Sans CJK Regular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08;p44"/>
          <p:cNvSpPr txBox="1">
            <a:spLocks noGrp="1"/>
          </p:cNvSpPr>
          <p:nvPr>
            <p:ph type="body" idx="5"/>
          </p:nvPr>
        </p:nvSpPr>
        <p:spPr>
          <a:xfrm>
            <a:off x="3684905" y="1244600"/>
            <a:ext cx="4923155" cy="341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l">
              <a:buAutoNum type="arabicPeriod"/>
            </a:pPr>
            <a:r>
              <a:rPr lang="zh-CN" altLang="en-US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迁移一定是 先做扩容 再 缩容</a:t>
            </a:r>
            <a:br>
              <a:rPr lang="zh-CN" altLang="en-US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</a:br>
            <a:r>
              <a:rPr lang="en-US" altLang="zh-CN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Region </a:t>
            </a:r>
            <a:r>
              <a:rPr lang="zh-CN" altLang="en-US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</a:t>
            </a:r>
            <a:r>
              <a:rPr lang="en-US" altLang="zh-CN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3 </a:t>
            </a:r>
            <a:r>
              <a:rPr lang="zh-CN" altLang="en-US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个副本发生丢失时恢复</a:t>
            </a:r>
            <a:br>
              <a:rPr lang="zh-CN" altLang="en-US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</a:br>
            <a:r>
              <a:rPr lang="en-US" altLang="zh-CN" sz="1600" dirty="0" smtClean="0">
                <a:solidFill>
                  <a:srgbClr val="630D09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V6.1.0 </a:t>
            </a:r>
            <a:r>
              <a:rPr lang="zh-CN" altLang="en-US" sz="1600" dirty="0" smtClean="0">
                <a:solidFill>
                  <a:srgbClr val="630D09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正式引入 </a:t>
            </a:r>
            <a:r>
              <a:rPr lang="en-US" altLang="zh-CN" sz="1600" dirty="0" smtClean="0">
                <a:solidFill>
                  <a:srgbClr val="630D09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Online Unsafe Recovery </a:t>
            </a:r>
            <a:r>
              <a:rPr lang="zh-CN" altLang="en-US" sz="1600" dirty="0" smtClean="0">
                <a:solidFill>
                  <a:srgbClr val="630D09"/>
                </a:solidFill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功能</a:t>
            </a:r>
            <a:endParaRPr lang="en-US" altLang="zh-CN" sz="1600" b="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AutoNum type="arabicPeriod"/>
            </a:pPr>
            <a:endParaRPr lang="en-US" altLang="zh-CN" sz="1600" b="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AutoNum type="arabicPeriod"/>
            </a:pPr>
            <a:r>
              <a:rPr lang="zh-CN" altLang="en-US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从</a:t>
            </a:r>
            <a:r>
              <a:rPr lang="en-US" altLang="zh-CN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T</a:t>
            </a:r>
            <a:r>
              <a:rPr lang="en-US" altLang="zh-CN" sz="1600" b="0" dirty="0" err="1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iFlash</a:t>
            </a:r>
            <a:r>
              <a:rPr lang="en-US" altLang="zh-CN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v6.1 </a:t>
            </a:r>
            <a:r>
              <a:rPr lang="zh-CN" altLang="en-US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升级更高版本需要特别注意：</a:t>
            </a:r>
            <a:br>
              <a:rPr lang="zh-CN" altLang="en-US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</a:br>
            <a:r>
              <a:rPr lang="en-US" altLang="zh-CN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CPU </a:t>
            </a:r>
            <a:r>
              <a:rPr lang="zh-CN" altLang="en-US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必须支持 </a:t>
            </a:r>
            <a:r>
              <a:rPr lang="en-US" altLang="zh-CN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AVX2 </a:t>
            </a:r>
            <a:r>
              <a:rPr lang="zh-CN" altLang="en-US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指令集。</a:t>
            </a:r>
            <a:br>
              <a:rPr lang="zh-CN" altLang="en-US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</a:br>
            <a:r>
              <a:rPr lang="zh-CN" altLang="en-US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检查命令：</a:t>
            </a:r>
            <a:r>
              <a:rPr lang="en-US" altLang="zh-CN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cat /proc/</a:t>
            </a:r>
            <a:r>
              <a:rPr lang="en-US" altLang="zh-CN" sz="1600" b="0" dirty="0" err="1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cpuinfo</a:t>
            </a:r>
            <a:r>
              <a:rPr lang="en-US" altLang="zh-CN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| </a:t>
            </a:r>
            <a:r>
              <a:rPr lang="en-US" altLang="zh-CN" sz="1600" b="0" dirty="0" err="1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grep</a:t>
            </a:r>
            <a:r>
              <a:rPr lang="en-US" altLang="zh-CN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avx2</a:t>
            </a:r>
            <a:endParaRPr lang="en-US" altLang="zh-CN" sz="1600" b="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AutoNum type="arabicPeriod"/>
            </a:pPr>
            <a:endParaRPr lang="en-US" altLang="zh-CN" sz="1600" b="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AutoNum type="arabicPeriod"/>
            </a:pPr>
            <a:r>
              <a:rPr lang="en-US" altLang="zh-CN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ARM64 </a:t>
            </a:r>
            <a:r>
              <a:rPr lang="zh-CN" altLang="en-US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架构的硬件</a:t>
            </a:r>
            <a:r>
              <a:rPr lang="en-US" altLang="zh-CN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CPU </a:t>
            </a:r>
            <a:r>
              <a:rPr lang="zh-CN" altLang="en-US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必须支持 </a:t>
            </a:r>
            <a:r>
              <a:rPr lang="en-US" altLang="zh-CN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ARMv8 </a:t>
            </a:r>
            <a:r>
              <a:rPr lang="zh-CN" altLang="en-US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架构。</a:t>
            </a:r>
            <a:br>
              <a:rPr lang="zh-CN" altLang="en-US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</a:br>
            <a:r>
              <a:rPr lang="zh-CN" altLang="en-US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检查命令：</a:t>
            </a:r>
            <a:r>
              <a:rPr lang="en-US" altLang="zh-CN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cat /proc/</a:t>
            </a:r>
            <a:r>
              <a:rPr lang="en-US" altLang="zh-CN" sz="1600" b="0" dirty="0" err="1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cpuinfo</a:t>
            </a:r>
            <a:r>
              <a:rPr lang="en-US" altLang="zh-CN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| </a:t>
            </a:r>
            <a:r>
              <a:rPr lang="en-US" altLang="zh-CN" sz="1600" b="0" dirty="0" err="1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grep</a:t>
            </a:r>
            <a:r>
              <a:rPr lang="en-US" altLang="zh-CN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'crc32' | </a:t>
            </a:r>
            <a:r>
              <a:rPr lang="en-US" altLang="zh-CN" sz="1600" b="0" dirty="0" err="1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grep</a:t>
            </a:r>
            <a:r>
              <a:rPr lang="en-US" altLang="zh-CN" sz="1600" b="0" dirty="0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 '</a:t>
            </a:r>
            <a:r>
              <a:rPr lang="en-US" altLang="zh-CN" sz="1600" b="0" dirty="0" err="1" smtClean="0">
                <a:latin typeface="Source Han Sans SC Medium" panose="020B0600000000000000" charset="-122"/>
                <a:ea typeface="Source Han Sans SC Medium" panose="020B0600000000000000" charset="-122"/>
                <a:cs typeface="思源黑体" panose="020B0600000000000000" charset="-122"/>
                <a:sym typeface="+mn-ea"/>
              </a:rPr>
              <a:t>asimd</a:t>
            </a:r>
            <a:endParaRPr lang="zh-CN" altLang="en-US" sz="1600" b="0" dirty="0" smtClean="0"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  <a:p>
            <a:pPr algn="l">
              <a:buAutoNum type="arabicPeriod"/>
            </a:pPr>
            <a:endParaRPr lang="zh-CN" altLang="en-US" sz="1600" b="0" dirty="0" smtClean="0">
              <a:solidFill>
                <a:schemeClr val="tx1"/>
              </a:solidFill>
              <a:latin typeface="Source Han Sans SC Medium" panose="020B0600000000000000" charset="-122"/>
              <a:ea typeface="Source Han Sans SC Medium" panose="020B0600000000000000" charset="-122"/>
              <a:cs typeface="思源黑体" panose="020B0600000000000000" charset="-122"/>
            </a:endParaRPr>
          </a:p>
        </p:txBody>
      </p:sp>
      <p:sp>
        <p:nvSpPr>
          <p:cNvPr id="4" name="Google Shape;529;p46"/>
          <p:cNvSpPr txBox="1"/>
          <p:nvPr/>
        </p:nvSpPr>
        <p:spPr>
          <a:xfrm>
            <a:off x="497840" y="4785360"/>
            <a:ext cx="3252470" cy="118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00"/>
              <a:buFont typeface="DM Mono" panose="020B0509040201040103"/>
              <a:buNone/>
              <a:defRPr sz="600" b="1" i="0" u="none" strike="noStrike" cap="none">
                <a:solidFill>
                  <a:srgbClr val="1E1E1E"/>
                </a:solidFill>
                <a:latin typeface="DM Mono" panose="020B0509040201040103"/>
                <a:ea typeface="DM Mono" panose="020B0509040201040103"/>
                <a:cs typeface="DM Mono" panose="020B0509040201040103"/>
                <a:sym typeface="DM Mono" panose="020B0509040201040103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DM Sans"/>
              <a:buNone/>
              <a:defRPr sz="1600" b="1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400"/>
              <a:buFont typeface="DM Sans"/>
              <a:buNone/>
              <a:defRPr sz="14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300"/>
              <a:buFont typeface="DM Sans"/>
              <a:buNone/>
              <a:defRPr sz="13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DM Sans"/>
              <a:buNone/>
              <a:defRPr sz="11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1000"/>
              <a:buFont typeface="DM Sans"/>
              <a:buNone/>
              <a:defRPr sz="10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1E1E"/>
              </a:buClr>
              <a:buSzPts val="900"/>
              <a:buFont typeface="DM Sans"/>
              <a:buNone/>
              <a:defRPr sz="9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E1E1E"/>
              </a:buClr>
              <a:buSzPts val="800"/>
              <a:buFont typeface="DM Sans"/>
              <a:buNone/>
              <a:defRPr sz="800" b="0" i="0" u="none" strike="noStrike" cap="none">
                <a:solidFill>
                  <a:srgbClr val="1E1E1E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>
                <a:latin typeface="Source Han Sans SC Normal" panose="020B0600000000000000" charset="-122"/>
                <a:ea typeface="Source Han Sans SC Normal" panose="020B0600000000000000" charset="-122"/>
                <a:cs typeface="Source Han Sans SC Normal" panose="020B0600000000000000" charset="-122"/>
                <a:sym typeface="+mn-ea"/>
              </a:rPr>
              <a:t>智慧之家科技：从公有云 RDS 到 TiDB 的第九年，物联网数据库选型经验和降本增效体验</a:t>
            </a:r>
          </a:p>
        </p:txBody>
      </p:sp>
      <p:sp>
        <p:nvSpPr>
          <p:cNvPr id="46" name="PA-文本占位符 2"/>
          <p:cNvSpPr txBox="1"/>
          <p:nvPr>
            <p:custDataLst>
              <p:tags r:id="rId1"/>
            </p:custDataLst>
          </p:nvPr>
        </p:nvSpPr>
        <p:spPr>
          <a:xfrm>
            <a:off x="497840" y="336550"/>
            <a:ext cx="5711190" cy="626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zh-CN" altLang="en-US" sz="2400" b="1" dirty="0" smtClean="0">
                <a:ea typeface="Source Han Sans SC Bold" panose="020B0600000000000000" charset="-122"/>
                <a:cs typeface="Moderat Bold" charset="0"/>
                <a:sym typeface="+mn-ea"/>
              </a:rPr>
              <a:t>小插曲</a:t>
            </a:r>
            <a:endParaRPr kumimoji="0" lang="en-US" altLang="zh-CN" sz="2400" b="1" i="0" u="none" strike="noStrike" kern="0" cap="none" spc="0" normalizeH="0" baseline="0">
              <a:solidFill>
                <a:srgbClr val="1E1E1E"/>
              </a:solidFill>
              <a:latin typeface="Source Han Sans SC Bold" panose="020B0600000000000000" charset="-122"/>
              <a:ea typeface="Source Han Sans SC Bold" panose="020B0600000000000000" charset="-122"/>
              <a:cs typeface="Source Han Sans SC Bold" panose="020B0600000000000000" charset="-122"/>
              <a:sym typeface="Noto Sans CJK Regular" panose="020B0500000000000000" pitchFamily="34" charset="-122"/>
            </a:endParaRPr>
          </a:p>
        </p:txBody>
      </p:sp>
      <p:pic>
        <p:nvPicPr>
          <p:cNvPr id="2" name="Google Shape;505;p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7840" y="1398905"/>
            <a:ext cx="2585085" cy="288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5.65,&quot;left&quot;:-15,&quot;top&quot;:144.35,&quot;width&quot;:990.6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5.65,&quot;left&quot;:-15,&quot;top&quot;:144.35,&quot;width&quot;:990.6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5.65,&quot;left&quot;:-15,&quot;top&quot;:144.35,&quot;width&quot;:990.6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heme/theme1.xml><?xml version="1.0" encoding="utf-8"?>
<a:theme xmlns:a="http://schemas.openxmlformats.org/drawingml/2006/main" name="Dark Mode">
  <a:themeElements>
    <a:clrScheme name="Simple Light">
      <a:dk1>
        <a:srgbClr val="000000"/>
      </a:dk1>
      <a:lt1>
        <a:srgbClr val="FFFFFF"/>
      </a:lt1>
      <a:dk2>
        <a:srgbClr val="87120C"/>
      </a:dk2>
      <a:lt2>
        <a:srgbClr val="DC150B"/>
      </a:lt2>
      <a:accent1>
        <a:srgbClr val="5D137D"/>
      </a:accent1>
      <a:accent2>
        <a:srgbClr val="9E4EC4"/>
      </a:accent2>
      <a:accent3>
        <a:srgbClr val="10487B"/>
      </a:accent3>
      <a:accent4>
        <a:srgbClr val="2C80CE"/>
      </a:accent4>
      <a:accent5>
        <a:srgbClr val="0F5353"/>
      </a:accent5>
      <a:accent6>
        <a:srgbClr val="1AA8A8"/>
      </a:accent6>
      <a:hlink>
        <a:srgbClr val="DC15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819</Words>
  <Application>Microsoft Office PowerPoint</Application>
  <PresentationFormat>全屏显示(16:9)</PresentationFormat>
  <Paragraphs>108</Paragraphs>
  <Slides>16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Source Han Sans SC Bold</vt:lpstr>
      <vt:lpstr>DM Sans</vt:lpstr>
      <vt:lpstr>Source Han Sans SC Normal</vt:lpstr>
      <vt:lpstr>DM Mono</vt:lpstr>
      <vt:lpstr>Source Han Sans SC Medium</vt:lpstr>
      <vt:lpstr>Wingdings</vt:lpstr>
      <vt:lpstr>Noto Sans CJK Regular</vt:lpstr>
      <vt:lpstr>思源黑体</vt:lpstr>
      <vt:lpstr>DM Sans SemiBold</vt:lpstr>
      <vt:lpstr>Moderat Bold</vt:lpstr>
      <vt:lpstr>方正粗黑宋简体</vt:lpstr>
      <vt:lpstr>DM Mono Light</vt:lpstr>
      <vt:lpstr>DM Mono Medium</vt:lpstr>
      <vt:lpstr>DM Sans Medium</vt:lpstr>
      <vt:lpstr>Dark Mode</vt:lpstr>
      <vt:lpstr>智慧之家科技： 从公有云 RDS 到 TiDB 的第九年，物联网数据库选型经验和降本增效体验</vt:lpstr>
      <vt:lpstr>幻灯片 2</vt:lpstr>
      <vt:lpstr>幻灯片 3</vt:lpstr>
      <vt:lpstr>选择 TiDB 的原因：  1. 国产免费且开源 2. 高度兼容 MySQL 协议，程序不需要修改调整 3. 分库分表分片能力、动态水平扩容的能力 4. 安装部署简单、灵活 5. 运维管理简单轻松 6. 生态配套齐全 Dumpling/Lightning/DM/TiCDC/TiUP 7. 社区活跃，文档内容清晰易懂</vt:lpstr>
      <vt:lpstr>幻灯片 5</vt:lpstr>
      <vt:lpstr>幻灯片 6</vt:lpstr>
      <vt:lpstr>幻灯片 7</vt:lpstr>
      <vt:lpstr>幻灯片 8</vt:lpstr>
      <vt:lpstr>幻灯片 9</vt:lpstr>
      <vt:lpstr>幻灯片 10</vt:lpstr>
      <vt:lpstr>升级后分层架构</vt:lpstr>
      <vt:lpstr>幻灯片 12</vt:lpstr>
      <vt:lpstr>科技赋能   三方共赢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TiDB 社区（深圳站）</dc:title>
  <dc:creator>Administrator</dc:creator>
  <cp:lastModifiedBy>Administrator</cp:lastModifiedBy>
  <cp:revision>66</cp:revision>
  <dcterms:created xsi:type="dcterms:W3CDTF">2025-05-23T02:08:24Z</dcterms:created>
  <dcterms:modified xsi:type="dcterms:W3CDTF">2025-05-24T04:24:59Z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90005C6BCE8B88CF98D82F685C90E42B_43</vt:lpwstr>
  </property>
  <property fmtid="{D5CDD505-2E9C-101B-9397-08002B2CF9AE}" pid="3" name="KSOProductBuildVer">
    <vt:lpwstr>2052-6.14.0.8924</vt:lpwstr>
  </property>
</Properties>
</file>